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4"/>
  </p:notesMasterIdLst>
  <p:sldIdLst>
    <p:sldId id="264" r:id="rId2"/>
    <p:sldId id="257" r:id="rId3"/>
    <p:sldId id="265" r:id="rId4"/>
    <p:sldId id="259" r:id="rId5"/>
    <p:sldId id="260" r:id="rId6"/>
    <p:sldId id="256" r:id="rId7"/>
    <p:sldId id="258" r:id="rId8"/>
    <p:sldId id="263" r:id="rId9"/>
    <p:sldId id="262" r:id="rId10"/>
    <p:sldId id="261"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2" autoAdjust="0"/>
    <p:restoredTop sz="50622" autoAdjust="0"/>
  </p:normalViewPr>
  <p:slideViewPr>
    <p:cSldViewPr snapToGrid="0">
      <p:cViewPr varScale="1">
        <p:scale>
          <a:sx n="39" d="100"/>
          <a:sy n="39" d="100"/>
        </p:scale>
        <p:origin x="238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19293-45D7-4AF8-87B5-DADBA828347C}" type="datetimeFigureOut">
              <a:rPr lang="en-US" smtClean="0"/>
              <a:t>5/10/2024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0FEA0C-73A4-444B-B542-66825435E98C}" type="slidenum">
              <a:rPr lang="en-US" smtClean="0"/>
              <a:t>‹#›</a:t>
            </a:fld>
            <a:endParaRPr lang="en-US"/>
          </a:p>
        </p:txBody>
      </p:sp>
    </p:spTree>
    <p:extLst>
      <p:ext uri="{BB962C8B-B14F-4D97-AF65-F5344CB8AC3E}">
        <p14:creationId xmlns:p14="http://schemas.microsoft.com/office/powerpoint/2010/main" val="1802140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Mary Oldroyd. I chose CSS Class vs. ID Selectors - which one should I use? Let's start by looking how each one works</a:t>
            </a:r>
          </a:p>
        </p:txBody>
      </p:sp>
      <p:sp>
        <p:nvSpPr>
          <p:cNvPr id="4" name="Slide Number Placeholder 3"/>
          <p:cNvSpPr>
            <a:spLocks noGrp="1"/>
          </p:cNvSpPr>
          <p:nvPr>
            <p:ph type="sldNum" sz="quarter" idx="5"/>
          </p:nvPr>
        </p:nvSpPr>
        <p:spPr/>
        <p:txBody>
          <a:bodyPr/>
          <a:lstStyle/>
          <a:p>
            <a:fld id="{160FEA0C-73A4-444B-B542-66825435E98C}" type="slidenum">
              <a:rPr lang="en-US" smtClean="0"/>
              <a:t>1</a:t>
            </a:fld>
            <a:endParaRPr lang="en-US"/>
          </a:p>
        </p:txBody>
      </p:sp>
    </p:spTree>
    <p:extLst>
      <p:ext uri="{BB962C8B-B14F-4D97-AF65-F5344CB8AC3E}">
        <p14:creationId xmlns:p14="http://schemas.microsoft.com/office/powerpoint/2010/main" val="5839854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the examples</a:t>
            </a:r>
          </a:p>
        </p:txBody>
      </p:sp>
      <p:sp>
        <p:nvSpPr>
          <p:cNvPr id="4" name="Slide Number Placeholder 3"/>
          <p:cNvSpPr>
            <a:spLocks noGrp="1"/>
          </p:cNvSpPr>
          <p:nvPr>
            <p:ph type="sldNum" sz="quarter" idx="5"/>
          </p:nvPr>
        </p:nvSpPr>
        <p:spPr/>
        <p:txBody>
          <a:bodyPr/>
          <a:lstStyle/>
          <a:p>
            <a:fld id="{160FEA0C-73A4-444B-B542-66825435E98C}" type="slidenum">
              <a:rPr lang="en-US" smtClean="0"/>
              <a:t>10</a:t>
            </a:fld>
            <a:endParaRPr lang="en-US"/>
          </a:p>
        </p:txBody>
      </p:sp>
    </p:spTree>
    <p:extLst>
      <p:ext uri="{BB962C8B-B14F-4D97-AF65-F5344CB8AC3E}">
        <p14:creationId xmlns:p14="http://schemas.microsoft.com/office/powerpoint/2010/main" val="212848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On this example  we see a class  selector “city” this helps us style multiple elements within the page with a background color of </a:t>
            </a:r>
            <a:r>
              <a:rPr lang="en-US" dirty="0" err="1"/>
              <a:t>orange</a:t>
            </a:r>
            <a:r>
              <a:rPr lang="en-US" b="0" i="0" dirty="0" err="1">
                <a:solidFill>
                  <a:srgbClr val="0D0D0D"/>
                </a:solidFill>
                <a:effectLst/>
                <a:highlight>
                  <a:srgbClr val="FFFFFF"/>
                </a:highlight>
                <a:latin typeface="Söhne"/>
              </a:rPr>
              <a:t>Using</a:t>
            </a:r>
            <a:r>
              <a:rPr lang="en-US" b="0" i="0" dirty="0">
                <a:solidFill>
                  <a:srgbClr val="0D0D0D"/>
                </a:solidFill>
                <a:effectLst/>
                <a:highlight>
                  <a:srgbClr val="FFFFFF"/>
                </a:highlight>
                <a:latin typeface="Söhne"/>
              </a:rPr>
              <a:t> classes in your HTML can save time when styling because they allow you to apply the same styles to multiple elements without repeating the style declarations. Instead of writing the same style rules for each individual element, you can define the styles once and apply the class to all the elements that need those styles.</a:t>
            </a:r>
          </a:p>
          <a:p>
            <a:pPr algn="l"/>
            <a:r>
              <a:rPr lang="en-US" b="0" i="0" dirty="0">
                <a:solidFill>
                  <a:srgbClr val="0D0D0D"/>
                </a:solidFill>
                <a:effectLst/>
                <a:highlight>
                  <a:srgbClr val="FFFFFF"/>
                </a:highlight>
                <a:latin typeface="Söhne"/>
              </a:rPr>
              <a:t>For example, if you have multiple elements that you want to have the same font size, color, and background color, you can define a class with those styles and apply that class to each of those elements. This not only saves time but also makes your code more maintainable and easier to understand, especially if you need to make changes to the styles later on.</a:t>
            </a:r>
          </a:p>
          <a:p>
            <a:br>
              <a:rPr lang="en-US" b="0" i="0" dirty="0">
                <a:effectLst/>
                <a:highlight>
                  <a:srgbClr val="FFFFFF"/>
                </a:highlight>
                <a:latin typeface="Söhne"/>
              </a:rPr>
            </a:br>
            <a:endParaRPr lang="en-US" dirty="0"/>
          </a:p>
        </p:txBody>
      </p:sp>
      <p:sp>
        <p:nvSpPr>
          <p:cNvPr id="4" name="Slide Number Placeholder 3"/>
          <p:cNvSpPr>
            <a:spLocks noGrp="1"/>
          </p:cNvSpPr>
          <p:nvPr>
            <p:ph type="sldNum" sz="quarter" idx="5"/>
          </p:nvPr>
        </p:nvSpPr>
        <p:spPr/>
        <p:txBody>
          <a:bodyPr/>
          <a:lstStyle/>
          <a:p>
            <a:fld id="{160FEA0C-73A4-444B-B542-66825435E98C}" type="slidenum">
              <a:rPr lang="en-US" smtClean="0"/>
              <a:t>11</a:t>
            </a:fld>
            <a:endParaRPr lang="en-US"/>
          </a:p>
        </p:txBody>
      </p:sp>
    </p:spTree>
    <p:extLst>
      <p:ext uri="{BB962C8B-B14F-4D97-AF65-F5344CB8AC3E}">
        <p14:creationId xmlns:p14="http://schemas.microsoft.com/office/powerpoint/2010/main" val="1748281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example is an ID selector. As you can see, I used the same unique ID twice and when styling with CSS it styled both instead of just one. This is because it violates the HTML specification, because ID’s have to be unique within the document. If the ID is unique it will override all other styling rules for that particular element.  I have an h1 element that has the same class selector “center”  but it will not be affected because even though I am calling the class center it will only style the &lt;p&gt; elements.  You can see that both &lt;p&gt; elements ae centered  bold and have a solid border. But I wanted to the font color to be blue. The reason that it is green and not blue is that we used the class “large” to change the font to green along with the &lt;p&gt; element with a class of “large.“ </a:t>
            </a:r>
          </a:p>
          <a:p>
            <a:r>
              <a:rPr lang="en-US" dirty="0"/>
              <a:t>Hope this helps everyone. Thank you</a:t>
            </a:r>
          </a:p>
          <a:p>
            <a:endParaRPr lang="en-US" dirty="0"/>
          </a:p>
        </p:txBody>
      </p:sp>
      <p:sp>
        <p:nvSpPr>
          <p:cNvPr id="4" name="Slide Number Placeholder 3"/>
          <p:cNvSpPr>
            <a:spLocks noGrp="1"/>
          </p:cNvSpPr>
          <p:nvPr>
            <p:ph type="sldNum" sz="quarter" idx="5"/>
          </p:nvPr>
        </p:nvSpPr>
        <p:spPr/>
        <p:txBody>
          <a:bodyPr/>
          <a:lstStyle/>
          <a:p>
            <a:fld id="{160FEA0C-73A4-444B-B542-66825435E98C}" type="slidenum">
              <a:rPr lang="en-US" smtClean="0"/>
              <a:t>12</a:t>
            </a:fld>
            <a:endParaRPr lang="en-US"/>
          </a:p>
        </p:txBody>
      </p:sp>
    </p:spTree>
    <p:extLst>
      <p:ext uri="{BB962C8B-B14F-4D97-AF65-F5344CB8AC3E}">
        <p14:creationId xmlns:p14="http://schemas.microsoft.com/office/powerpoint/2010/main" val="4211958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In the  next example, I have created a class called logo and a class called  “logo large” and have applied it to several places in my document. Each of the elements that have the class applied are highlighted.</a:t>
            </a:r>
          </a:p>
        </p:txBody>
      </p:sp>
      <p:sp>
        <p:nvSpPr>
          <p:cNvPr id="4" name="Slide Number Placeholder 3"/>
          <p:cNvSpPr>
            <a:spLocks noGrp="1"/>
          </p:cNvSpPr>
          <p:nvPr>
            <p:ph type="sldNum" sz="quarter" idx="5"/>
          </p:nvPr>
        </p:nvSpPr>
        <p:spPr/>
        <p:txBody>
          <a:bodyPr/>
          <a:lstStyle/>
          <a:p>
            <a:fld id="{160FEA0C-73A4-444B-B542-66825435E98C}" type="slidenum">
              <a:rPr lang="en-US" smtClean="0"/>
              <a:t>2</a:t>
            </a:fld>
            <a:endParaRPr lang="en-US"/>
          </a:p>
        </p:txBody>
      </p:sp>
    </p:spTree>
    <p:extLst>
      <p:ext uri="{BB962C8B-B14F-4D97-AF65-F5344CB8AC3E}">
        <p14:creationId xmlns:p14="http://schemas.microsoft.com/office/powerpoint/2010/main" val="4029072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Each time HTML class references “logo” it’s associated font is indexed  blue. Multiple HTML class calls can be written for further customizations. For example, we can call logo and large which will color font blue and bold it. When changes are made to CSS classes it will impact all references to that class. </a:t>
            </a:r>
            <a:r>
              <a:rPr lang="en-US" b="0" i="0" dirty="0">
                <a:solidFill>
                  <a:srgbClr val="0D0D0D"/>
                </a:solidFill>
                <a:effectLst/>
                <a:highlight>
                  <a:srgbClr val="FFFFFF"/>
                </a:highlight>
                <a:latin typeface="Söhne"/>
              </a:rPr>
              <a:t>This means that it will inherit styles from both classes, allowing you to apply styles that are defined in each class.</a:t>
            </a:r>
          </a:p>
          <a:p>
            <a:endParaRPr lang="en-US" dirty="0"/>
          </a:p>
        </p:txBody>
      </p:sp>
      <p:sp>
        <p:nvSpPr>
          <p:cNvPr id="4" name="Slide Number Placeholder 3"/>
          <p:cNvSpPr>
            <a:spLocks noGrp="1"/>
          </p:cNvSpPr>
          <p:nvPr>
            <p:ph type="sldNum" sz="quarter" idx="5"/>
          </p:nvPr>
        </p:nvSpPr>
        <p:spPr/>
        <p:txBody>
          <a:bodyPr/>
          <a:lstStyle/>
          <a:p>
            <a:fld id="{160FEA0C-73A4-444B-B542-66825435E98C}" type="slidenum">
              <a:rPr lang="en-US" smtClean="0"/>
              <a:t>3</a:t>
            </a:fld>
            <a:endParaRPr lang="en-US"/>
          </a:p>
        </p:txBody>
      </p:sp>
    </p:spTree>
    <p:extLst>
      <p:ext uri="{BB962C8B-B14F-4D97-AF65-F5344CB8AC3E}">
        <p14:creationId xmlns:p14="http://schemas.microsoft.com/office/powerpoint/2010/main" val="451710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In practice, classes are much more flexible and suitable for styling multiple elements. Classes allow you to apply the same styles to multiple elements without the constraint of uniqueness. Additionally, classes can be reused across different elements, making them more versatile.</a:t>
            </a:r>
          </a:p>
        </p:txBody>
      </p:sp>
      <p:sp>
        <p:nvSpPr>
          <p:cNvPr id="4" name="Slide Number Placeholder 3"/>
          <p:cNvSpPr>
            <a:spLocks noGrp="1"/>
          </p:cNvSpPr>
          <p:nvPr>
            <p:ph type="sldNum" sz="quarter" idx="5"/>
          </p:nvPr>
        </p:nvSpPr>
        <p:spPr/>
        <p:txBody>
          <a:bodyPr/>
          <a:lstStyle/>
          <a:p>
            <a:fld id="{160FEA0C-73A4-444B-B542-66825435E98C}" type="slidenum">
              <a:rPr lang="en-US" smtClean="0"/>
              <a:t>4</a:t>
            </a:fld>
            <a:endParaRPr lang="en-US"/>
          </a:p>
        </p:txBody>
      </p:sp>
    </p:spTree>
    <p:extLst>
      <p:ext uri="{BB962C8B-B14F-4D97-AF65-F5344CB8AC3E}">
        <p14:creationId xmlns:p14="http://schemas.microsoft.com/office/powerpoint/2010/main" val="2173307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Any styling information that needs to be applied to multiple objects on a page should be done with a class.  </a:t>
            </a:r>
            <a:r>
              <a:rPr lang="en-US" b="0" i="0" dirty="0">
                <a:effectLst/>
                <a:highlight>
                  <a:srgbClr val="FFFFFF"/>
                </a:highlight>
                <a:latin typeface="Söhne"/>
              </a:rPr>
              <a:t>The advantage of using an id selector is that it uniquely identifies a single element within the HTML document. This makes it ideal for applying styles or JavaScript functionality to a specific element. However, remember that IDs must be unique, so they cannot be reused for multiple elements within the same document.</a:t>
            </a:r>
          </a:p>
          <a:p>
            <a:br>
              <a:rPr lang="en-US" b="0" i="0" dirty="0">
                <a:effectLst/>
                <a:highlight>
                  <a:srgbClr val="FFFFFF"/>
                </a:highlight>
                <a:latin typeface="Söhne"/>
              </a:rPr>
            </a:br>
            <a:endParaRPr lang="en-US" dirty="0"/>
          </a:p>
          <a:p>
            <a:endParaRPr lang="en-US" dirty="0"/>
          </a:p>
        </p:txBody>
      </p:sp>
      <p:sp>
        <p:nvSpPr>
          <p:cNvPr id="4" name="Slide Number Placeholder 3"/>
          <p:cNvSpPr>
            <a:spLocks noGrp="1"/>
          </p:cNvSpPr>
          <p:nvPr>
            <p:ph type="sldNum" sz="quarter" idx="5"/>
          </p:nvPr>
        </p:nvSpPr>
        <p:spPr/>
        <p:txBody>
          <a:bodyPr/>
          <a:lstStyle/>
          <a:p>
            <a:fld id="{160FEA0C-73A4-444B-B542-66825435E98C}" type="slidenum">
              <a:rPr lang="en-US" smtClean="0"/>
              <a:t>5</a:t>
            </a:fld>
            <a:endParaRPr lang="en-US"/>
          </a:p>
        </p:txBody>
      </p:sp>
    </p:spTree>
    <p:extLst>
      <p:ext uri="{BB962C8B-B14F-4D97-AF65-F5344CB8AC3E}">
        <p14:creationId xmlns:p14="http://schemas.microsoft.com/office/powerpoint/2010/main" val="55494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000000"/>
                </a:solidFill>
                <a:effectLst/>
                <a:latin typeface="Blanco"/>
              </a:rPr>
              <a:t>Each element can have only one ID</a:t>
            </a:r>
          </a:p>
          <a:p>
            <a:pPr algn="l">
              <a:buFont typeface="Arial" panose="020B0604020202020204" pitchFamily="34" charset="0"/>
              <a:buChar char="•"/>
            </a:pPr>
            <a:r>
              <a:rPr lang="en-US" b="0" i="0" dirty="0">
                <a:solidFill>
                  <a:srgbClr val="000000"/>
                </a:solidFill>
                <a:effectLst/>
                <a:latin typeface="Blanco"/>
              </a:rPr>
              <a:t>Each page can have only one element with that ID</a:t>
            </a:r>
          </a:p>
          <a:p>
            <a:pPr algn="l"/>
            <a:r>
              <a:rPr lang="en-US" b="0" i="0" dirty="0">
                <a:solidFill>
                  <a:srgbClr val="000000"/>
                </a:solidFill>
                <a:effectLst/>
                <a:latin typeface="Blanco"/>
              </a:rPr>
              <a:t>I have heard over and over that you should only use ID’s once, but you can use classes over and over.  It sounded more like a good “rule of thumb” to me rather than something extremely important.  It may seem to you that they don’t do anything different or that they can be interchangeable that is not the case ID’s are UNIQUE,  and  your code will not pass validation if you use the same ID on more than one element. Validation should be important to all of us!  We’ll go over more reasons for uniqueness as we go on.</a:t>
            </a:r>
          </a:p>
        </p:txBody>
      </p:sp>
      <p:sp>
        <p:nvSpPr>
          <p:cNvPr id="4" name="Slide Number Placeholder 3"/>
          <p:cNvSpPr>
            <a:spLocks noGrp="1"/>
          </p:cNvSpPr>
          <p:nvPr>
            <p:ph type="sldNum" sz="quarter" idx="5"/>
          </p:nvPr>
        </p:nvSpPr>
        <p:spPr/>
        <p:txBody>
          <a:bodyPr/>
          <a:lstStyle/>
          <a:p>
            <a:fld id="{160FEA0C-73A4-444B-B542-66825435E98C}" type="slidenum">
              <a:rPr lang="en-US" smtClean="0"/>
              <a:t>6</a:t>
            </a:fld>
            <a:endParaRPr lang="en-US"/>
          </a:p>
        </p:txBody>
      </p:sp>
    </p:spTree>
    <p:extLst>
      <p:ext uri="{BB962C8B-B14F-4D97-AF65-F5344CB8AC3E}">
        <p14:creationId xmlns:p14="http://schemas.microsoft.com/office/powerpoint/2010/main" val="1527901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Specificity:</a:t>
            </a:r>
          </a:p>
          <a:p>
            <a:r>
              <a:rPr lang="en-US" dirty="0"/>
              <a:t>IDs have higher specificity than classes. This means that if a style is applied using both an ID and a class, the style defined by the ID selector will take precedence.</a:t>
            </a:r>
          </a:p>
          <a:p>
            <a:r>
              <a:rPr lang="en-US" dirty="0"/>
              <a:t>Classes have lower specificity, so they are useful for applying general styles that can be overridden by more specific selectors.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primary purpose of IDs is indeed to uniquely identify individual elements within a document. While it's technically possible to use the same ID for multiple elements, it goes against best practices and can lead to unpredictable behavior, especially with CSS and JavaScript.</a:t>
            </a:r>
          </a:p>
          <a:p>
            <a:endParaRPr lang="en-US" dirty="0"/>
          </a:p>
        </p:txBody>
      </p:sp>
      <p:sp>
        <p:nvSpPr>
          <p:cNvPr id="4" name="Slide Number Placeholder 3"/>
          <p:cNvSpPr>
            <a:spLocks noGrp="1"/>
          </p:cNvSpPr>
          <p:nvPr>
            <p:ph type="sldNum" sz="quarter" idx="5"/>
          </p:nvPr>
        </p:nvSpPr>
        <p:spPr/>
        <p:txBody>
          <a:bodyPr/>
          <a:lstStyle/>
          <a:p>
            <a:fld id="{160FEA0C-73A4-444B-B542-66825435E98C}" type="slidenum">
              <a:rPr lang="en-US" smtClean="0"/>
              <a:t>7</a:t>
            </a:fld>
            <a:endParaRPr lang="en-US"/>
          </a:p>
        </p:txBody>
      </p:sp>
    </p:spTree>
    <p:extLst>
      <p:ext uri="{BB962C8B-B14F-4D97-AF65-F5344CB8AC3E}">
        <p14:creationId xmlns:p14="http://schemas.microsoft.com/office/powerpoint/2010/main" val="3874212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advantage of using an id selector (#unique in this case) is that it uniquely identifies a single element within the HTML document. This makes it ideal for applying styles or JavaScript functionality to a specific element. However, remember that IDs must be unique, so they cannot be reused for multiple elements within the same document.</a:t>
            </a:r>
          </a:p>
        </p:txBody>
      </p:sp>
      <p:sp>
        <p:nvSpPr>
          <p:cNvPr id="4" name="Slide Number Placeholder 3"/>
          <p:cNvSpPr>
            <a:spLocks noGrp="1"/>
          </p:cNvSpPr>
          <p:nvPr>
            <p:ph type="sldNum" sz="quarter" idx="5"/>
          </p:nvPr>
        </p:nvSpPr>
        <p:spPr/>
        <p:txBody>
          <a:bodyPr/>
          <a:lstStyle/>
          <a:p>
            <a:fld id="{160FEA0C-73A4-444B-B542-66825435E98C}" type="slidenum">
              <a:rPr lang="en-US" smtClean="0"/>
              <a:t>8</a:t>
            </a:fld>
            <a:endParaRPr lang="en-US"/>
          </a:p>
        </p:txBody>
      </p:sp>
    </p:spTree>
    <p:extLst>
      <p:ext uri="{BB962C8B-B14F-4D97-AF65-F5344CB8AC3E}">
        <p14:creationId xmlns:p14="http://schemas.microsoft.com/office/powerpoint/2010/main" val="2377551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Regarding CSS, there is nothing you can do with an ID that you can’t do with a Class and vise versa. I remember when I was first learning CSS and I was having a problem, sometimes I would try and troubleshoot by switching around these values. Nope. CSS doesn’t care. But we have to remember  ID’s have a higher specificity than classes.  </a:t>
            </a:r>
          </a:p>
        </p:txBody>
      </p:sp>
      <p:sp>
        <p:nvSpPr>
          <p:cNvPr id="4" name="Slide Number Placeholder 3"/>
          <p:cNvSpPr>
            <a:spLocks noGrp="1"/>
          </p:cNvSpPr>
          <p:nvPr>
            <p:ph type="sldNum" sz="quarter" idx="5"/>
          </p:nvPr>
        </p:nvSpPr>
        <p:spPr/>
        <p:txBody>
          <a:bodyPr/>
          <a:lstStyle/>
          <a:p>
            <a:fld id="{160FEA0C-73A4-444B-B542-66825435E98C}" type="slidenum">
              <a:rPr lang="en-US" smtClean="0"/>
              <a:t>9</a:t>
            </a:fld>
            <a:endParaRPr lang="en-US"/>
          </a:p>
        </p:txBody>
      </p:sp>
    </p:spTree>
    <p:extLst>
      <p:ext uri="{BB962C8B-B14F-4D97-AF65-F5344CB8AC3E}">
        <p14:creationId xmlns:p14="http://schemas.microsoft.com/office/powerpoint/2010/main" val="561985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474C7-408D-2A04-95E5-8DDF0ABA65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635FE73-6874-DB07-FB77-239248D378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277415-6A64-CF8E-B85A-AABCA6572793}"/>
              </a:ext>
            </a:extLst>
          </p:cNvPr>
          <p:cNvSpPr>
            <a:spLocks noGrp="1"/>
          </p:cNvSpPr>
          <p:nvPr>
            <p:ph type="dt" sz="half" idx="10"/>
          </p:nvPr>
        </p:nvSpPr>
        <p:spPr/>
        <p:txBody>
          <a:bodyPr/>
          <a:lstStyle/>
          <a:p>
            <a:fld id="{89C8B4D6-5DB1-478E-8038-11F5C95D7BF2}" type="datetimeFigureOut">
              <a:rPr lang="en-US" smtClean="0"/>
              <a:t>5/10/2024</a:t>
            </a:fld>
            <a:endParaRPr lang="en-US"/>
          </a:p>
        </p:txBody>
      </p:sp>
      <p:sp>
        <p:nvSpPr>
          <p:cNvPr id="5" name="Footer Placeholder 4">
            <a:extLst>
              <a:ext uri="{FF2B5EF4-FFF2-40B4-BE49-F238E27FC236}">
                <a16:creationId xmlns:a16="http://schemas.microsoft.com/office/drawing/2014/main" id="{0EFFC321-6813-3AEC-5B2E-82D341131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2FA74F-B26A-FD78-6CE6-01809871A9CF}"/>
              </a:ext>
            </a:extLst>
          </p:cNvPr>
          <p:cNvSpPr>
            <a:spLocks noGrp="1"/>
          </p:cNvSpPr>
          <p:nvPr>
            <p:ph type="sldNum" sz="quarter" idx="12"/>
          </p:nvPr>
        </p:nvSpPr>
        <p:spPr/>
        <p:txBody>
          <a:bodyPr/>
          <a:lstStyle/>
          <a:p>
            <a:fld id="{C2FCF7CA-AD0C-4E09-963D-ECB7FC0BAF89}" type="slidenum">
              <a:rPr lang="en-US" smtClean="0"/>
              <a:t>‹#›</a:t>
            </a:fld>
            <a:endParaRPr lang="en-US"/>
          </a:p>
        </p:txBody>
      </p:sp>
    </p:spTree>
    <p:extLst>
      <p:ext uri="{BB962C8B-B14F-4D97-AF65-F5344CB8AC3E}">
        <p14:creationId xmlns:p14="http://schemas.microsoft.com/office/powerpoint/2010/main" val="2703585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A1376-B1D2-8D59-85F2-15E87B5A2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917AC4-3584-496C-0C1E-3E817CABC7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CCF159-FBC4-AEB5-EA82-96BB4DD28F67}"/>
              </a:ext>
            </a:extLst>
          </p:cNvPr>
          <p:cNvSpPr>
            <a:spLocks noGrp="1"/>
          </p:cNvSpPr>
          <p:nvPr>
            <p:ph type="dt" sz="half" idx="10"/>
          </p:nvPr>
        </p:nvSpPr>
        <p:spPr/>
        <p:txBody>
          <a:bodyPr/>
          <a:lstStyle/>
          <a:p>
            <a:fld id="{89C8B4D6-5DB1-478E-8038-11F5C95D7BF2}" type="datetimeFigureOut">
              <a:rPr lang="en-US" smtClean="0"/>
              <a:t>5/10/2024</a:t>
            </a:fld>
            <a:endParaRPr lang="en-US"/>
          </a:p>
        </p:txBody>
      </p:sp>
      <p:sp>
        <p:nvSpPr>
          <p:cNvPr id="5" name="Footer Placeholder 4">
            <a:extLst>
              <a:ext uri="{FF2B5EF4-FFF2-40B4-BE49-F238E27FC236}">
                <a16:creationId xmlns:a16="http://schemas.microsoft.com/office/drawing/2014/main" id="{FD3205A5-216F-88D3-50AE-9E8CC18FE0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12FB3-6B37-89AD-D890-7ADEB86B6AED}"/>
              </a:ext>
            </a:extLst>
          </p:cNvPr>
          <p:cNvSpPr>
            <a:spLocks noGrp="1"/>
          </p:cNvSpPr>
          <p:nvPr>
            <p:ph type="sldNum" sz="quarter" idx="12"/>
          </p:nvPr>
        </p:nvSpPr>
        <p:spPr/>
        <p:txBody>
          <a:bodyPr/>
          <a:lstStyle/>
          <a:p>
            <a:fld id="{C2FCF7CA-AD0C-4E09-963D-ECB7FC0BAF89}" type="slidenum">
              <a:rPr lang="en-US" smtClean="0"/>
              <a:t>‹#›</a:t>
            </a:fld>
            <a:endParaRPr lang="en-US"/>
          </a:p>
        </p:txBody>
      </p:sp>
    </p:spTree>
    <p:extLst>
      <p:ext uri="{BB962C8B-B14F-4D97-AF65-F5344CB8AC3E}">
        <p14:creationId xmlns:p14="http://schemas.microsoft.com/office/powerpoint/2010/main" val="41778507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04D94E-F539-0538-A4CB-AC2989DCBD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CD8FB1-1DDA-2600-D897-EF1C16851A0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F41F3F-72D4-C7E0-0924-595A8BFB6754}"/>
              </a:ext>
            </a:extLst>
          </p:cNvPr>
          <p:cNvSpPr>
            <a:spLocks noGrp="1"/>
          </p:cNvSpPr>
          <p:nvPr>
            <p:ph type="dt" sz="half" idx="10"/>
          </p:nvPr>
        </p:nvSpPr>
        <p:spPr/>
        <p:txBody>
          <a:bodyPr/>
          <a:lstStyle/>
          <a:p>
            <a:fld id="{89C8B4D6-5DB1-478E-8038-11F5C95D7BF2}" type="datetimeFigureOut">
              <a:rPr lang="en-US" smtClean="0"/>
              <a:t>5/10/2024</a:t>
            </a:fld>
            <a:endParaRPr lang="en-US"/>
          </a:p>
        </p:txBody>
      </p:sp>
      <p:sp>
        <p:nvSpPr>
          <p:cNvPr id="5" name="Footer Placeholder 4">
            <a:extLst>
              <a:ext uri="{FF2B5EF4-FFF2-40B4-BE49-F238E27FC236}">
                <a16:creationId xmlns:a16="http://schemas.microsoft.com/office/drawing/2014/main" id="{D77171E6-9B74-A56C-6513-D0C3036A2E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896F4-652E-E266-D11E-743BCD28C4D3}"/>
              </a:ext>
            </a:extLst>
          </p:cNvPr>
          <p:cNvSpPr>
            <a:spLocks noGrp="1"/>
          </p:cNvSpPr>
          <p:nvPr>
            <p:ph type="sldNum" sz="quarter" idx="12"/>
          </p:nvPr>
        </p:nvSpPr>
        <p:spPr/>
        <p:txBody>
          <a:bodyPr/>
          <a:lstStyle/>
          <a:p>
            <a:fld id="{C2FCF7CA-AD0C-4E09-963D-ECB7FC0BAF89}" type="slidenum">
              <a:rPr lang="en-US" smtClean="0"/>
              <a:t>‹#›</a:t>
            </a:fld>
            <a:endParaRPr lang="en-US"/>
          </a:p>
        </p:txBody>
      </p:sp>
    </p:spTree>
    <p:extLst>
      <p:ext uri="{BB962C8B-B14F-4D97-AF65-F5344CB8AC3E}">
        <p14:creationId xmlns:p14="http://schemas.microsoft.com/office/powerpoint/2010/main" val="3535169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A0394-3BA8-4310-8856-7FBA10AD9C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E60A4A-5979-1C8D-5A03-2EE247FA2F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3EEE91-0BE6-EF39-C34B-554EEDB7A6D8}"/>
              </a:ext>
            </a:extLst>
          </p:cNvPr>
          <p:cNvSpPr>
            <a:spLocks noGrp="1"/>
          </p:cNvSpPr>
          <p:nvPr>
            <p:ph type="dt" sz="half" idx="10"/>
          </p:nvPr>
        </p:nvSpPr>
        <p:spPr/>
        <p:txBody>
          <a:bodyPr/>
          <a:lstStyle/>
          <a:p>
            <a:fld id="{89C8B4D6-5DB1-478E-8038-11F5C95D7BF2}" type="datetimeFigureOut">
              <a:rPr lang="en-US" smtClean="0"/>
              <a:t>5/10/2024</a:t>
            </a:fld>
            <a:endParaRPr lang="en-US"/>
          </a:p>
        </p:txBody>
      </p:sp>
      <p:sp>
        <p:nvSpPr>
          <p:cNvPr id="5" name="Footer Placeholder 4">
            <a:extLst>
              <a:ext uri="{FF2B5EF4-FFF2-40B4-BE49-F238E27FC236}">
                <a16:creationId xmlns:a16="http://schemas.microsoft.com/office/drawing/2014/main" id="{98FE10B8-8532-44D9-A1AE-56CE3D8110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8ED3A-4FF0-111E-F11C-B58BFA21421B}"/>
              </a:ext>
            </a:extLst>
          </p:cNvPr>
          <p:cNvSpPr>
            <a:spLocks noGrp="1"/>
          </p:cNvSpPr>
          <p:nvPr>
            <p:ph type="sldNum" sz="quarter" idx="12"/>
          </p:nvPr>
        </p:nvSpPr>
        <p:spPr/>
        <p:txBody>
          <a:bodyPr/>
          <a:lstStyle/>
          <a:p>
            <a:fld id="{C2FCF7CA-AD0C-4E09-963D-ECB7FC0BAF89}" type="slidenum">
              <a:rPr lang="en-US" smtClean="0"/>
              <a:t>‹#›</a:t>
            </a:fld>
            <a:endParaRPr lang="en-US"/>
          </a:p>
        </p:txBody>
      </p:sp>
    </p:spTree>
    <p:extLst>
      <p:ext uri="{BB962C8B-B14F-4D97-AF65-F5344CB8AC3E}">
        <p14:creationId xmlns:p14="http://schemas.microsoft.com/office/powerpoint/2010/main" val="1270113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8524C-D769-12A4-FA4B-0B3233731F9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2B3E21-FD2C-9D36-1675-EA29104A1BA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A3600E-7A90-2BAA-5436-6EF676D775E2}"/>
              </a:ext>
            </a:extLst>
          </p:cNvPr>
          <p:cNvSpPr>
            <a:spLocks noGrp="1"/>
          </p:cNvSpPr>
          <p:nvPr>
            <p:ph type="dt" sz="half" idx="10"/>
          </p:nvPr>
        </p:nvSpPr>
        <p:spPr/>
        <p:txBody>
          <a:bodyPr/>
          <a:lstStyle/>
          <a:p>
            <a:fld id="{89C8B4D6-5DB1-478E-8038-11F5C95D7BF2}" type="datetimeFigureOut">
              <a:rPr lang="en-US" smtClean="0"/>
              <a:t>5/10/2024</a:t>
            </a:fld>
            <a:endParaRPr lang="en-US"/>
          </a:p>
        </p:txBody>
      </p:sp>
      <p:sp>
        <p:nvSpPr>
          <p:cNvPr id="5" name="Footer Placeholder 4">
            <a:extLst>
              <a:ext uri="{FF2B5EF4-FFF2-40B4-BE49-F238E27FC236}">
                <a16:creationId xmlns:a16="http://schemas.microsoft.com/office/drawing/2014/main" id="{4A43BA09-9C6F-4F60-1E3A-1ADFFCECF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41701A-BE60-561B-9500-219A792D5F3C}"/>
              </a:ext>
            </a:extLst>
          </p:cNvPr>
          <p:cNvSpPr>
            <a:spLocks noGrp="1"/>
          </p:cNvSpPr>
          <p:nvPr>
            <p:ph type="sldNum" sz="quarter" idx="12"/>
          </p:nvPr>
        </p:nvSpPr>
        <p:spPr/>
        <p:txBody>
          <a:bodyPr/>
          <a:lstStyle/>
          <a:p>
            <a:fld id="{C2FCF7CA-AD0C-4E09-963D-ECB7FC0BAF89}" type="slidenum">
              <a:rPr lang="en-US" smtClean="0"/>
              <a:t>‹#›</a:t>
            </a:fld>
            <a:endParaRPr lang="en-US"/>
          </a:p>
        </p:txBody>
      </p:sp>
    </p:spTree>
    <p:extLst>
      <p:ext uri="{BB962C8B-B14F-4D97-AF65-F5344CB8AC3E}">
        <p14:creationId xmlns:p14="http://schemas.microsoft.com/office/powerpoint/2010/main" val="2696676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1C663-3737-B99A-28D5-C28EB4A5DE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D8F2DF-94FF-99AD-7349-4E5137CEFE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C61FBE-A99C-91DC-6C7C-BFC0760401C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6574091-A698-071C-D634-B046BCE6E237}"/>
              </a:ext>
            </a:extLst>
          </p:cNvPr>
          <p:cNvSpPr>
            <a:spLocks noGrp="1"/>
          </p:cNvSpPr>
          <p:nvPr>
            <p:ph type="dt" sz="half" idx="10"/>
          </p:nvPr>
        </p:nvSpPr>
        <p:spPr/>
        <p:txBody>
          <a:bodyPr/>
          <a:lstStyle/>
          <a:p>
            <a:fld id="{89C8B4D6-5DB1-478E-8038-11F5C95D7BF2}" type="datetimeFigureOut">
              <a:rPr lang="en-US" smtClean="0"/>
              <a:t>5/10/2024</a:t>
            </a:fld>
            <a:endParaRPr lang="en-US"/>
          </a:p>
        </p:txBody>
      </p:sp>
      <p:sp>
        <p:nvSpPr>
          <p:cNvPr id="6" name="Footer Placeholder 5">
            <a:extLst>
              <a:ext uri="{FF2B5EF4-FFF2-40B4-BE49-F238E27FC236}">
                <a16:creationId xmlns:a16="http://schemas.microsoft.com/office/drawing/2014/main" id="{48B3B83C-38F6-DEB5-037E-DB023FD935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1DF90D-C1D8-9DFC-3068-A5030C752FD4}"/>
              </a:ext>
            </a:extLst>
          </p:cNvPr>
          <p:cNvSpPr>
            <a:spLocks noGrp="1"/>
          </p:cNvSpPr>
          <p:nvPr>
            <p:ph type="sldNum" sz="quarter" idx="12"/>
          </p:nvPr>
        </p:nvSpPr>
        <p:spPr/>
        <p:txBody>
          <a:bodyPr/>
          <a:lstStyle/>
          <a:p>
            <a:fld id="{C2FCF7CA-AD0C-4E09-963D-ECB7FC0BAF89}" type="slidenum">
              <a:rPr lang="en-US" smtClean="0"/>
              <a:t>‹#›</a:t>
            </a:fld>
            <a:endParaRPr lang="en-US"/>
          </a:p>
        </p:txBody>
      </p:sp>
    </p:spTree>
    <p:extLst>
      <p:ext uri="{BB962C8B-B14F-4D97-AF65-F5344CB8AC3E}">
        <p14:creationId xmlns:p14="http://schemas.microsoft.com/office/powerpoint/2010/main" val="1073342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95FA-F016-77E8-424D-07E522BA42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747FCB-34BA-18BB-70DE-76EDD0DE9EF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D3C230-DE44-B935-8A39-CA872DB172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33DA272-827B-041C-C2EF-64F9B2630A6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FC8B7E-A2C0-11BB-890D-DCC31D78890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2DC649-9326-9156-3EC0-5EC2E75E9258}"/>
              </a:ext>
            </a:extLst>
          </p:cNvPr>
          <p:cNvSpPr>
            <a:spLocks noGrp="1"/>
          </p:cNvSpPr>
          <p:nvPr>
            <p:ph type="dt" sz="half" idx="10"/>
          </p:nvPr>
        </p:nvSpPr>
        <p:spPr/>
        <p:txBody>
          <a:bodyPr/>
          <a:lstStyle/>
          <a:p>
            <a:fld id="{89C8B4D6-5DB1-478E-8038-11F5C95D7BF2}" type="datetimeFigureOut">
              <a:rPr lang="en-US" smtClean="0"/>
              <a:t>5/10/2024</a:t>
            </a:fld>
            <a:endParaRPr lang="en-US"/>
          </a:p>
        </p:txBody>
      </p:sp>
      <p:sp>
        <p:nvSpPr>
          <p:cNvPr id="8" name="Footer Placeholder 7">
            <a:extLst>
              <a:ext uri="{FF2B5EF4-FFF2-40B4-BE49-F238E27FC236}">
                <a16:creationId xmlns:a16="http://schemas.microsoft.com/office/drawing/2014/main" id="{26D6E672-175F-6EC6-E9C4-D0B08CAE4E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FE606D-5955-8F6F-3162-4BF2EBA83252}"/>
              </a:ext>
            </a:extLst>
          </p:cNvPr>
          <p:cNvSpPr>
            <a:spLocks noGrp="1"/>
          </p:cNvSpPr>
          <p:nvPr>
            <p:ph type="sldNum" sz="quarter" idx="12"/>
          </p:nvPr>
        </p:nvSpPr>
        <p:spPr/>
        <p:txBody>
          <a:bodyPr/>
          <a:lstStyle/>
          <a:p>
            <a:fld id="{C2FCF7CA-AD0C-4E09-963D-ECB7FC0BAF89}" type="slidenum">
              <a:rPr lang="en-US" smtClean="0"/>
              <a:t>‹#›</a:t>
            </a:fld>
            <a:endParaRPr lang="en-US"/>
          </a:p>
        </p:txBody>
      </p:sp>
    </p:spTree>
    <p:extLst>
      <p:ext uri="{BB962C8B-B14F-4D97-AF65-F5344CB8AC3E}">
        <p14:creationId xmlns:p14="http://schemas.microsoft.com/office/powerpoint/2010/main" val="139232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CA04D-1F2F-F2A7-893B-712BB652CE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88AD391-C91B-8031-2B69-288D100833CC}"/>
              </a:ext>
            </a:extLst>
          </p:cNvPr>
          <p:cNvSpPr>
            <a:spLocks noGrp="1"/>
          </p:cNvSpPr>
          <p:nvPr>
            <p:ph type="dt" sz="half" idx="10"/>
          </p:nvPr>
        </p:nvSpPr>
        <p:spPr/>
        <p:txBody>
          <a:bodyPr/>
          <a:lstStyle/>
          <a:p>
            <a:fld id="{89C8B4D6-5DB1-478E-8038-11F5C95D7BF2}" type="datetimeFigureOut">
              <a:rPr lang="en-US" smtClean="0"/>
              <a:t>5/10/2024</a:t>
            </a:fld>
            <a:endParaRPr lang="en-US"/>
          </a:p>
        </p:txBody>
      </p:sp>
      <p:sp>
        <p:nvSpPr>
          <p:cNvPr id="4" name="Footer Placeholder 3">
            <a:extLst>
              <a:ext uri="{FF2B5EF4-FFF2-40B4-BE49-F238E27FC236}">
                <a16:creationId xmlns:a16="http://schemas.microsoft.com/office/drawing/2014/main" id="{00879DF8-AABE-6223-BE73-3C85373FAC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D1A2F0-D9F6-AD09-F0A3-A82721ACE90E}"/>
              </a:ext>
            </a:extLst>
          </p:cNvPr>
          <p:cNvSpPr>
            <a:spLocks noGrp="1"/>
          </p:cNvSpPr>
          <p:nvPr>
            <p:ph type="sldNum" sz="quarter" idx="12"/>
          </p:nvPr>
        </p:nvSpPr>
        <p:spPr/>
        <p:txBody>
          <a:bodyPr/>
          <a:lstStyle/>
          <a:p>
            <a:fld id="{C2FCF7CA-AD0C-4E09-963D-ECB7FC0BAF89}" type="slidenum">
              <a:rPr lang="en-US" smtClean="0"/>
              <a:t>‹#›</a:t>
            </a:fld>
            <a:endParaRPr lang="en-US"/>
          </a:p>
        </p:txBody>
      </p:sp>
    </p:spTree>
    <p:extLst>
      <p:ext uri="{BB962C8B-B14F-4D97-AF65-F5344CB8AC3E}">
        <p14:creationId xmlns:p14="http://schemas.microsoft.com/office/powerpoint/2010/main" val="681142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4BC5D-024F-0ECC-C030-67B6F25915D5}"/>
              </a:ext>
            </a:extLst>
          </p:cNvPr>
          <p:cNvSpPr>
            <a:spLocks noGrp="1"/>
          </p:cNvSpPr>
          <p:nvPr>
            <p:ph type="dt" sz="half" idx="10"/>
          </p:nvPr>
        </p:nvSpPr>
        <p:spPr/>
        <p:txBody>
          <a:bodyPr/>
          <a:lstStyle/>
          <a:p>
            <a:fld id="{89C8B4D6-5DB1-478E-8038-11F5C95D7BF2}" type="datetimeFigureOut">
              <a:rPr lang="en-US" smtClean="0"/>
              <a:t>5/10/2024</a:t>
            </a:fld>
            <a:endParaRPr lang="en-US"/>
          </a:p>
        </p:txBody>
      </p:sp>
      <p:sp>
        <p:nvSpPr>
          <p:cNvPr id="3" name="Footer Placeholder 2">
            <a:extLst>
              <a:ext uri="{FF2B5EF4-FFF2-40B4-BE49-F238E27FC236}">
                <a16:creationId xmlns:a16="http://schemas.microsoft.com/office/drawing/2014/main" id="{826EA495-FC42-9FAA-FB3F-361F030A5A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14FD5C2-8401-A4B2-7934-5F28B1F42FCA}"/>
              </a:ext>
            </a:extLst>
          </p:cNvPr>
          <p:cNvSpPr>
            <a:spLocks noGrp="1"/>
          </p:cNvSpPr>
          <p:nvPr>
            <p:ph type="sldNum" sz="quarter" idx="12"/>
          </p:nvPr>
        </p:nvSpPr>
        <p:spPr/>
        <p:txBody>
          <a:bodyPr/>
          <a:lstStyle/>
          <a:p>
            <a:fld id="{C2FCF7CA-AD0C-4E09-963D-ECB7FC0BAF89}" type="slidenum">
              <a:rPr lang="en-US" smtClean="0"/>
              <a:t>‹#›</a:t>
            </a:fld>
            <a:endParaRPr lang="en-US"/>
          </a:p>
        </p:txBody>
      </p:sp>
    </p:spTree>
    <p:extLst>
      <p:ext uri="{BB962C8B-B14F-4D97-AF65-F5344CB8AC3E}">
        <p14:creationId xmlns:p14="http://schemas.microsoft.com/office/powerpoint/2010/main" val="3500153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C13E-7A78-ABFB-09A3-8DB1731E8F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F9AA5-A043-3B0A-BBD1-9FF015551D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352559-611E-EBB9-2F3A-A0849E78D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8C6EB8-A540-5371-CDA1-931C03F7EE4E}"/>
              </a:ext>
            </a:extLst>
          </p:cNvPr>
          <p:cNvSpPr>
            <a:spLocks noGrp="1"/>
          </p:cNvSpPr>
          <p:nvPr>
            <p:ph type="dt" sz="half" idx="10"/>
          </p:nvPr>
        </p:nvSpPr>
        <p:spPr/>
        <p:txBody>
          <a:bodyPr/>
          <a:lstStyle/>
          <a:p>
            <a:fld id="{89C8B4D6-5DB1-478E-8038-11F5C95D7BF2}" type="datetimeFigureOut">
              <a:rPr lang="en-US" smtClean="0"/>
              <a:t>5/10/2024</a:t>
            </a:fld>
            <a:endParaRPr lang="en-US"/>
          </a:p>
        </p:txBody>
      </p:sp>
      <p:sp>
        <p:nvSpPr>
          <p:cNvPr id="6" name="Footer Placeholder 5">
            <a:extLst>
              <a:ext uri="{FF2B5EF4-FFF2-40B4-BE49-F238E27FC236}">
                <a16:creationId xmlns:a16="http://schemas.microsoft.com/office/drawing/2014/main" id="{97E2A3F5-D8B3-5214-F6AB-6054B6F311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66E4A5-B309-13CF-CA01-7E93BB0C4909}"/>
              </a:ext>
            </a:extLst>
          </p:cNvPr>
          <p:cNvSpPr>
            <a:spLocks noGrp="1"/>
          </p:cNvSpPr>
          <p:nvPr>
            <p:ph type="sldNum" sz="quarter" idx="12"/>
          </p:nvPr>
        </p:nvSpPr>
        <p:spPr/>
        <p:txBody>
          <a:bodyPr/>
          <a:lstStyle/>
          <a:p>
            <a:fld id="{C2FCF7CA-AD0C-4E09-963D-ECB7FC0BAF89}" type="slidenum">
              <a:rPr lang="en-US" smtClean="0"/>
              <a:t>‹#›</a:t>
            </a:fld>
            <a:endParaRPr lang="en-US"/>
          </a:p>
        </p:txBody>
      </p:sp>
    </p:spTree>
    <p:extLst>
      <p:ext uri="{BB962C8B-B14F-4D97-AF65-F5344CB8AC3E}">
        <p14:creationId xmlns:p14="http://schemas.microsoft.com/office/powerpoint/2010/main" val="1954100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02FF2-888D-95E5-18C7-4E4C962990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AD890A-0660-8953-0827-05CD49E38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56AA1DE-13D0-9FBF-A296-61F2D3C64D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D81B5C-CC74-BDA8-A42A-46F79F0C28BD}"/>
              </a:ext>
            </a:extLst>
          </p:cNvPr>
          <p:cNvSpPr>
            <a:spLocks noGrp="1"/>
          </p:cNvSpPr>
          <p:nvPr>
            <p:ph type="dt" sz="half" idx="10"/>
          </p:nvPr>
        </p:nvSpPr>
        <p:spPr/>
        <p:txBody>
          <a:bodyPr/>
          <a:lstStyle/>
          <a:p>
            <a:fld id="{89C8B4D6-5DB1-478E-8038-11F5C95D7BF2}" type="datetimeFigureOut">
              <a:rPr lang="en-US" smtClean="0"/>
              <a:t>5/10/2024</a:t>
            </a:fld>
            <a:endParaRPr lang="en-US"/>
          </a:p>
        </p:txBody>
      </p:sp>
      <p:sp>
        <p:nvSpPr>
          <p:cNvPr id="6" name="Footer Placeholder 5">
            <a:extLst>
              <a:ext uri="{FF2B5EF4-FFF2-40B4-BE49-F238E27FC236}">
                <a16:creationId xmlns:a16="http://schemas.microsoft.com/office/drawing/2014/main" id="{6B9787EC-5847-6B70-5DA3-909EABF3D7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B808A8-D379-E796-CBDE-051836EBDCBC}"/>
              </a:ext>
            </a:extLst>
          </p:cNvPr>
          <p:cNvSpPr>
            <a:spLocks noGrp="1"/>
          </p:cNvSpPr>
          <p:nvPr>
            <p:ph type="sldNum" sz="quarter" idx="12"/>
          </p:nvPr>
        </p:nvSpPr>
        <p:spPr/>
        <p:txBody>
          <a:bodyPr/>
          <a:lstStyle/>
          <a:p>
            <a:fld id="{C2FCF7CA-AD0C-4E09-963D-ECB7FC0BAF89}" type="slidenum">
              <a:rPr lang="en-US" smtClean="0"/>
              <a:t>‹#›</a:t>
            </a:fld>
            <a:endParaRPr lang="en-US"/>
          </a:p>
        </p:txBody>
      </p:sp>
    </p:spTree>
    <p:extLst>
      <p:ext uri="{BB962C8B-B14F-4D97-AF65-F5344CB8AC3E}">
        <p14:creationId xmlns:p14="http://schemas.microsoft.com/office/powerpoint/2010/main" val="560629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B5282A-55A0-A748-99DB-D699A820A4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3B9A9F4-8402-5455-527E-19A1F91FA1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746BA-9626-9E21-894C-388FDA0934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9C8B4D6-5DB1-478E-8038-11F5C95D7BF2}" type="datetimeFigureOut">
              <a:rPr lang="en-US" smtClean="0"/>
              <a:t>5/10/2024</a:t>
            </a:fld>
            <a:endParaRPr lang="en-US"/>
          </a:p>
        </p:txBody>
      </p:sp>
      <p:sp>
        <p:nvSpPr>
          <p:cNvPr id="5" name="Footer Placeholder 4">
            <a:extLst>
              <a:ext uri="{FF2B5EF4-FFF2-40B4-BE49-F238E27FC236}">
                <a16:creationId xmlns:a16="http://schemas.microsoft.com/office/drawing/2014/main" id="{FA177ACE-C811-8B30-1D6A-D178F622C8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343F0F7-A693-07C0-2C1F-4BF43EC11F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FCF7CA-AD0C-4E09-963D-ECB7FC0BAF89}" type="slidenum">
              <a:rPr lang="en-US" smtClean="0"/>
              <a:t>‹#›</a:t>
            </a:fld>
            <a:endParaRPr lang="en-US"/>
          </a:p>
        </p:txBody>
      </p:sp>
    </p:spTree>
    <p:extLst>
      <p:ext uri="{BB962C8B-B14F-4D97-AF65-F5344CB8AC3E}">
        <p14:creationId xmlns:p14="http://schemas.microsoft.com/office/powerpoint/2010/main" val="2323652933"/>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0.png"/><Relationship Id="rId5" Type="http://schemas.openxmlformats.org/officeDocument/2006/relationships/hyperlink" Target="https://codepen.io/mariaoldroyd/pen/XWwJqYr" TargetMode="Externa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1.mp4"/><Relationship Id="rId1" Type="http://schemas.microsoft.com/office/2007/relationships/media" Target="../media/media11.mp4"/><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2.mp4"/><Relationship Id="rId1" Type="http://schemas.microsoft.com/office/2007/relationships/media" Target="../media/media12.mp4"/><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44F0-284F-04AE-C8C9-C64A20919546}"/>
              </a:ext>
            </a:extLst>
          </p:cNvPr>
          <p:cNvSpPr>
            <a:spLocks noGrp="1"/>
          </p:cNvSpPr>
          <p:nvPr>
            <p:ph type="title"/>
          </p:nvPr>
        </p:nvSpPr>
        <p:spPr/>
        <p:txBody>
          <a:bodyPr/>
          <a:lstStyle/>
          <a:p>
            <a:r>
              <a:rPr lang="en-US" dirty="0"/>
              <a:t>CSS Class vs. ID Selectors</a:t>
            </a:r>
          </a:p>
        </p:txBody>
      </p:sp>
      <p:sp>
        <p:nvSpPr>
          <p:cNvPr id="3" name="Content Placeholder 2">
            <a:extLst>
              <a:ext uri="{FF2B5EF4-FFF2-40B4-BE49-F238E27FC236}">
                <a16:creationId xmlns:a16="http://schemas.microsoft.com/office/drawing/2014/main" id="{BDFAE982-9314-12FB-404F-B43D35A9ACBF}"/>
              </a:ext>
            </a:extLst>
          </p:cNvPr>
          <p:cNvSpPr>
            <a:spLocks noGrp="1"/>
          </p:cNvSpPr>
          <p:nvPr>
            <p:ph idx="1"/>
          </p:nvPr>
        </p:nvSpPr>
        <p:spPr/>
        <p:txBody>
          <a:bodyPr/>
          <a:lstStyle/>
          <a:p>
            <a:r>
              <a:rPr lang="en-US" dirty="0"/>
              <a:t>by Mary Oldroyd</a:t>
            </a:r>
          </a:p>
        </p:txBody>
      </p:sp>
      <p:pic>
        <p:nvPicPr>
          <p:cNvPr id="49" name="Video 48">
            <a:hlinkClick r:id="" action="ppaction://media"/>
            <a:extLst>
              <a:ext uri="{FF2B5EF4-FFF2-40B4-BE49-F238E27FC236}">
                <a16:creationId xmlns:a16="http://schemas.microsoft.com/office/drawing/2014/main" id="{12691850-8917-4EA6-DA0F-EC224423DB8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98756352"/>
      </p:ext>
    </p:extLst>
  </p:cSld>
  <p:clrMapOvr>
    <a:masterClrMapping/>
  </p:clrMapOvr>
  <mc:AlternateContent xmlns:mc="http://schemas.openxmlformats.org/markup-compatibility/2006">
    <mc:Choice xmlns:p14="http://schemas.microsoft.com/office/powerpoint/2010/main" Requires="p14">
      <p:transition spd="slow" p14:dur="2000" advTm="15085"/>
    </mc:Choice>
    <mc:Fallback>
      <p:transition spd="slow" advTm="15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9"/>
                </p:tgtEl>
              </p:cMediaNode>
            </p:video>
            <p:seq concurrent="1" nextAc="seek">
              <p:cTn id="8" restart="whenNotActive" fill="hold" evtFilter="cancelBubble" nodeType="interactiveSeq">
                <p:stCondLst>
                  <p:cond evt="onClick" delay="0">
                    <p:tgtEl>
                      <p:spTgt spid="4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
                                        </p:tgtEl>
                                      </p:cBhvr>
                                    </p:cmd>
                                  </p:childTnLst>
                                </p:cTn>
                              </p:par>
                            </p:childTnLst>
                          </p:cTn>
                        </p:par>
                      </p:childTnLst>
                    </p:cTn>
                  </p:par>
                </p:childTnLst>
              </p:cTn>
              <p:nextCondLst>
                <p:cond evt="onClick" delay="0">
                  <p:tgtEl>
                    <p:spTgt spid="4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7CC9E-6DE1-B2FD-27EE-E64CD1C0157F}"/>
              </a:ext>
            </a:extLst>
          </p:cNvPr>
          <p:cNvSpPr>
            <a:spLocks noGrp="1"/>
          </p:cNvSpPr>
          <p:nvPr>
            <p:ph type="title"/>
          </p:nvPr>
        </p:nvSpPr>
        <p:spPr/>
        <p:txBody>
          <a:bodyPr/>
          <a:lstStyle/>
          <a:p>
            <a:r>
              <a:rPr lang="en-US" dirty="0"/>
              <a:t>There are no browser defaults for any ID or Class</a:t>
            </a:r>
          </a:p>
        </p:txBody>
      </p:sp>
      <p:sp>
        <p:nvSpPr>
          <p:cNvPr id="3" name="Content Placeholder 2">
            <a:extLst>
              <a:ext uri="{FF2B5EF4-FFF2-40B4-BE49-F238E27FC236}">
                <a16:creationId xmlns:a16="http://schemas.microsoft.com/office/drawing/2014/main" id="{C470B24F-44FA-23CB-F4B2-6DF8CE15A351}"/>
              </a:ext>
            </a:extLst>
          </p:cNvPr>
          <p:cNvSpPr>
            <a:spLocks noGrp="1"/>
          </p:cNvSpPr>
          <p:nvPr>
            <p:ph idx="1"/>
          </p:nvPr>
        </p:nvSpPr>
        <p:spPr/>
        <p:txBody>
          <a:bodyPr/>
          <a:lstStyle/>
          <a:p>
            <a:r>
              <a:rPr lang="en-US" sz="2400" b="0" i="0" dirty="0">
                <a:solidFill>
                  <a:srgbClr val="000000"/>
                </a:solidFill>
                <a:effectLst/>
                <a:highlight>
                  <a:srgbClr val="FFFFFF"/>
                </a:highlight>
                <a:latin typeface="Arial" panose="020B0604020202020204" pitchFamily="34" charset="0"/>
                <a:cs typeface="Arial" panose="020B0604020202020204" pitchFamily="34" charset="0"/>
              </a:rPr>
              <a:t>Adding a class name or ID to an element does nothing to that element by default.</a:t>
            </a:r>
          </a:p>
          <a:p>
            <a:pPr algn="l"/>
            <a:r>
              <a:rPr lang="en-US" sz="2400" b="0" i="0" dirty="0">
                <a:solidFill>
                  <a:srgbClr val="000000"/>
                </a:solidFill>
                <a:effectLst/>
                <a:latin typeface="Arial" panose="020B0604020202020204" pitchFamily="34" charset="0"/>
                <a:cs typeface="Arial" panose="020B0604020202020204" pitchFamily="34" charset="0"/>
              </a:rPr>
              <a:t>Classes and ID’s don’t have any styling information to them all by themselves. They require CSS to target them and apply styling.</a:t>
            </a:r>
          </a:p>
          <a:p>
            <a:r>
              <a:rPr lang="en-US" sz="2400" b="1" i="0" dirty="0">
                <a:solidFill>
                  <a:srgbClr val="000000"/>
                </a:solidFill>
                <a:effectLst/>
                <a:highlight>
                  <a:srgbClr val="FFFFCC"/>
                </a:highlight>
                <a:latin typeface="Arial" panose="020B0604020202020204" pitchFamily="34" charset="0"/>
                <a:cs typeface="Arial" panose="020B0604020202020204" pitchFamily="34" charset="0"/>
              </a:rPr>
              <a:t>Note:</a:t>
            </a:r>
            <a:r>
              <a:rPr lang="en-US" sz="2400" b="0" i="0" dirty="0">
                <a:solidFill>
                  <a:srgbClr val="000000"/>
                </a:solidFill>
                <a:effectLst/>
                <a:highlight>
                  <a:srgbClr val="FFFFCC"/>
                </a:highlight>
                <a:latin typeface="Arial" panose="020B0604020202020204" pitchFamily="34" charset="0"/>
                <a:cs typeface="Arial" panose="020B0604020202020204" pitchFamily="34" charset="0"/>
              </a:rPr>
              <a:t> An id name cannot start with a number!</a:t>
            </a:r>
          </a:p>
          <a:p>
            <a:endParaRPr lang="en-US" sz="2400" dirty="0">
              <a:solidFill>
                <a:srgbClr val="000000"/>
              </a:solidFill>
              <a:highlight>
                <a:srgbClr val="FFFFCC"/>
              </a:highlight>
              <a:latin typeface="Arial" panose="020B0604020202020204" pitchFamily="34" charset="0"/>
              <a:cs typeface="Arial" panose="020B0604020202020204" pitchFamily="34" charset="0"/>
            </a:endParaRPr>
          </a:p>
          <a:p>
            <a:pPr marL="0" indent="0">
              <a:buNone/>
            </a:pPr>
            <a:br>
              <a:rPr lang="en-US" dirty="0"/>
            </a:br>
            <a:endParaRPr lang="en-US" dirty="0"/>
          </a:p>
        </p:txBody>
      </p:sp>
      <p:sp>
        <p:nvSpPr>
          <p:cNvPr id="6" name="TextBox 5">
            <a:extLst>
              <a:ext uri="{FF2B5EF4-FFF2-40B4-BE49-F238E27FC236}">
                <a16:creationId xmlns:a16="http://schemas.microsoft.com/office/drawing/2014/main" id="{E29C1EF9-0D7F-74EE-4D14-6353334582DB}"/>
              </a:ext>
            </a:extLst>
          </p:cNvPr>
          <p:cNvSpPr txBox="1"/>
          <p:nvPr/>
        </p:nvSpPr>
        <p:spPr>
          <a:xfrm>
            <a:off x="2912534" y="4414278"/>
            <a:ext cx="6096000" cy="400110"/>
          </a:xfrm>
          <a:prstGeom prst="rect">
            <a:avLst/>
          </a:prstGeom>
          <a:noFill/>
        </p:spPr>
        <p:txBody>
          <a:bodyPr wrap="square">
            <a:spAutoFit/>
          </a:bodyPr>
          <a:lstStyle/>
          <a:p>
            <a:r>
              <a:rPr lang="en-US" sz="20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5"/>
              </a:rPr>
              <a:t>https://codepen.io/mariaoldroyd/pen/XWwJqYr</a:t>
            </a:r>
            <a:endParaRPr lang="en-US" sz="2000" dirty="0"/>
          </a:p>
        </p:txBody>
      </p:sp>
      <p:pic>
        <p:nvPicPr>
          <p:cNvPr id="9" name="Video 8">
            <a:hlinkClick r:id="" action="ppaction://media"/>
            <a:extLst>
              <a:ext uri="{FF2B5EF4-FFF2-40B4-BE49-F238E27FC236}">
                <a16:creationId xmlns:a16="http://schemas.microsoft.com/office/drawing/2014/main" id="{BDD040F7-CB45-E81F-FE9F-28B52A1FF42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28938780"/>
      </p:ext>
    </p:extLst>
  </p:cSld>
  <p:clrMapOvr>
    <a:masterClrMapping/>
  </p:clrMapOvr>
  <mc:AlternateContent xmlns:mc="http://schemas.openxmlformats.org/markup-compatibility/2006">
    <mc:Choice xmlns:p14="http://schemas.microsoft.com/office/powerpoint/2010/main" Requires="p14">
      <p:transition spd="slow" p14:dur="2000" advTm="7034"/>
    </mc:Choice>
    <mc:Fallback>
      <p:transition spd="slow" advTm="7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853B8F-8A7A-AC5E-3AD7-1308419B1289}"/>
              </a:ext>
            </a:extLst>
          </p:cNvPr>
          <p:cNvSpPr>
            <a:spLocks noGrp="1"/>
          </p:cNvSpPr>
          <p:nvPr>
            <p:ph idx="1"/>
          </p:nvPr>
        </p:nvSpPr>
        <p:spPr>
          <a:xfrm>
            <a:off x="0" y="87347"/>
            <a:ext cx="4797778" cy="6770653"/>
          </a:xfrm>
        </p:spPr>
        <p:txBody>
          <a:bodyPr>
            <a:normAutofit fontScale="25000" lnSpcReduction="20000"/>
          </a:bodyPr>
          <a:lstStyle/>
          <a:p>
            <a:r>
              <a:rPr lang="en-US" sz="4800" dirty="0">
                <a:highlight>
                  <a:srgbClr val="FFFF00"/>
                </a:highlight>
              </a:rPr>
              <a:t>HTML</a:t>
            </a:r>
          </a:p>
          <a:p>
            <a:pPr marL="0" indent="0">
              <a:buNone/>
            </a:pPr>
            <a:r>
              <a:rPr lang="en-US" sz="5600" dirty="0"/>
              <a:t>  &lt;header&gt;Class Selector&lt;/header&gt;  </a:t>
            </a:r>
          </a:p>
          <a:p>
            <a:pPr marL="0" indent="0">
              <a:buNone/>
            </a:pPr>
            <a:r>
              <a:rPr lang="en-US" sz="5600" dirty="0"/>
              <a:t>&lt;div&gt;</a:t>
            </a:r>
          </a:p>
          <a:p>
            <a:pPr marL="0" indent="0">
              <a:buNone/>
            </a:pPr>
            <a:r>
              <a:rPr lang="en-US" sz="5600" dirty="0"/>
              <a:t>&lt;h2 class="city"&gt;London&lt;/h2&gt;</a:t>
            </a:r>
          </a:p>
          <a:p>
            <a:pPr marL="0" indent="0">
              <a:buNone/>
            </a:pPr>
            <a:r>
              <a:rPr lang="en-US" sz="5600" dirty="0"/>
              <a:t>&lt;p&gt;London is the capital of England.&lt;/p&gt;</a:t>
            </a:r>
          </a:p>
          <a:p>
            <a:pPr marL="0" indent="0">
              <a:buNone/>
            </a:pPr>
            <a:r>
              <a:rPr lang="en-US" sz="5600" dirty="0"/>
              <a:t>&lt;/div&gt;</a:t>
            </a:r>
          </a:p>
          <a:p>
            <a:pPr marL="0" indent="0">
              <a:buNone/>
            </a:pPr>
            <a:r>
              <a:rPr lang="en-US" sz="5600" dirty="0"/>
              <a:t>&lt;div&gt;</a:t>
            </a:r>
          </a:p>
          <a:p>
            <a:pPr marL="0" indent="0">
              <a:buNone/>
            </a:pPr>
            <a:r>
              <a:rPr lang="en-US" sz="5600" dirty="0"/>
              <a:t>&lt;h2 class="city"&gt;Paris&lt;/h2&gt;  </a:t>
            </a:r>
          </a:p>
          <a:p>
            <a:pPr marL="0" indent="0">
              <a:buNone/>
            </a:pPr>
            <a:r>
              <a:rPr lang="en-US" sz="5600" dirty="0"/>
              <a:t>&lt;p&gt;Paris is the capital of France. &lt;/p&gt;</a:t>
            </a:r>
          </a:p>
          <a:p>
            <a:pPr marL="0" indent="0">
              <a:buNone/>
            </a:pPr>
            <a:r>
              <a:rPr lang="en-US" sz="5600" dirty="0"/>
              <a:t>&lt;/div&gt;</a:t>
            </a:r>
          </a:p>
          <a:p>
            <a:pPr marL="0" indent="0">
              <a:buNone/>
            </a:pPr>
            <a:r>
              <a:rPr lang="en-US" sz="5600" dirty="0"/>
              <a:t>&lt;div&gt;</a:t>
            </a:r>
          </a:p>
          <a:p>
            <a:pPr marL="0" indent="0">
              <a:buNone/>
            </a:pPr>
            <a:r>
              <a:rPr lang="en-US" sz="5600" dirty="0"/>
              <a:t>&lt;h2 class="city"&gt;Tokyo&lt;/h2&gt;  </a:t>
            </a:r>
          </a:p>
          <a:p>
            <a:pPr marL="0" indent="0">
              <a:buNone/>
            </a:pPr>
            <a:r>
              <a:rPr lang="en-US" sz="5600" dirty="0"/>
              <a:t>&lt;p&gt;Tokyo is the capital of Japan. &lt;/p&gt;</a:t>
            </a:r>
          </a:p>
          <a:p>
            <a:pPr marL="0" indent="0">
              <a:buNone/>
            </a:pPr>
            <a:r>
              <a:rPr lang="en-US" sz="5600" dirty="0"/>
              <a:t>&lt;/div&gt;</a:t>
            </a:r>
          </a:p>
          <a:p>
            <a:pPr marL="0" indent="0">
              <a:buNone/>
            </a:pPr>
            <a:r>
              <a:rPr lang="en-US" sz="5600" dirty="0">
                <a:highlight>
                  <a:srgbClr val="FFFF00"/>
                </a:highlight>
              </a:rPr>
              <a:t>CSS</a:t>
            </a:r>
          </a:p>
          <a:p>
            <a:pPr marL="0" indent="0">
              <a:buNone/>
            </a:pPr>
            <a:r>
              <a:rPr lang="en-US" sz="5600" dirty="0"/>
              <a:t>.city  {</a:t>
            </a:r>
          </a:p>
          <a:p>
            <a:pPr marL="0" indent="0">
              <a:buNone/>
            </a:pPr>
            <a:r>
              <a:rPr lang="en-US" sz="5600" dirty="0"/>
              <a:t>background-color: orange;</a:t>
            </a:r>
          </a:p>
          <a:p>
            <a:pPr marL="0" indent="0">
              <a:buNone/>
            </a:pPr>
            <a:r>
              <a:rPr lang="en-US" sz="5600" dirty="0"/>
              <a:t>color: black;</a:t>
            </a:r>
          </a:p>
          <a:p>
            <a:pPr marL="0" indent="0">
              <a:buNone/>
            </a:pPr>
            <a:r>
              <a:rPr lang="en-US" sz="5600" dirty="0"/>
              <a:t>border: 5px solid black;</a:t>
            </a:r>
          </a:p>
          <a:p>
            <a:pPr marL="0" indent="0">
              <a:buNone/>
            </a:pPr>
            <a:r>
              <a:rPr lang="en-US" sz="5600" dirty="0"/>
              <a:t>padding: 10px;</a:t>
            </a:r>
          </a:p>
          <a:p>
            <a:pPr marL="0" indent="0">
              <a:buNone/>
            </a:pPr>
            <a:r>
              <a:rPr lang="en-US" sz="5600" dirty="0"/>
              <a:t>}</a:t>
            </a:r>
          </a:p>
          <a:p>
            <a:pPr marL="0" indent="0">
              <a:buNone/>
            </a:pPr>
            <a:r>
              <a:rPr lang="en-US" sz="5600" dirty="0"/>
              <a:t>p {</a:t>
            </a:r>
          </a:p>
          <a:p>
            <a:pPr marL="0" indent="0">
              <a:buNone/>
            </a:pPr>
            <a:r>
              <a:rPr lang="en-US" sz="5600" dirty="0"/>
              <a:t>  color: green;</a:t>
            </a:r>
          </a:p>
          <a:p>
            <a:pPr marL="0" indent="0">
              <a:buNone/>
            </a:pPr>
            <a:r>
              <a:rPr lang="en-US" sz="5600" dirty="0"/>
              <a:t>}</a:t>
            </a:r>
          </a:p>
          <a:p>
            <a:pPr marL="0" indent="0">
              <a:buNone/>
            </a:pPr>
            <a:r>
              <a:rPr lang="en-US" sz="5600" dirty="0"/>
              <a:t>  </a:t>
            </a:r>
          </a:p>
          <a:p>
            <a:endParaRPr lang="en-US" dirty="0"/>
          </a:p>
          <a:p>
            <a:pPr marL="0" indent="0">
              <a:buNone/>
            </a:pPr>
            <a:r>
              <a:rPr lang="en-US" dirty="0"/>
              <a:t>  </a:t>
            </a:r>
          </a:p>
        </p:txBody>
      </p:sp>
      <p:pic>
        <p:nvPicPr>
          <p:cNvPr id="8" name="Picture 7" descr="A screenshot of a class selector&#10;&#10;Description automatically generated">
            <a:extLst>
              <a:ext uri="{FF2B5EF4-FFF2-40B4-BE49-F238E27FC236}">
                <a16:creationId xmlns:a16="http://schemas.microsoft.com/office/drawing/2014/main" id="{690885DD-6BB4-B693-4B04-FCD31E4265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748" y="87347"/>
            <a:ext cx="7033260" cy="6496756"/>
          </a:xfrm>
          <a:prstGeom prst="rect">
            <a:avLst/>
          </a:prstGeom>
        </p:spPr>
      </p:pic>
      <p:pic>
        <p:nvPicPr>
          <p:cNvPr id="11" name="Video 10">
            <a:hlinkClick r:id="" action="ppaction://media"/>
            <a:extLst>
              <a:ext uri="{FF2B5EF4-FFF2-40B4-BE49-F238E27FC236}">
                <a16:creationId xmlns:a16="http://schemas.microsoft.com/office/drawing/2014/main" id="{7D5F42E5-0778-9C8D-B957-40A8CB6A49A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99298558"/>
      </p:ext>
    </p:extLst>
  </p:cSld>
  <p:clrMapOvr>
    <a:masterClrMapping/>
  </p:clrMapOvr>
  <mc:AlternateContent xmlns:mc="http://schemas.openxmlformats.org/markup-compatibility/2006">
    <mc:Choice xmlns:p14="http://schemas.microsoft.com/office/powerpoint/2010/main" Requires="p14">
      <p:transition spd="slow" p14:dur="2000" advTm="84563"/>
    </mc:Choice>
    <mc:Fallback>
      <p:transition spd="slow" advTm="84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extLst>
    <p:ext uri="{3A86A75C-4F4B-4683-9AE1-C65F6400EC91}">
      <p14:laserTraceLst xmlns:p14="http://schemas.microsoft.com/office/powerpoint/2010/main">
        <p14:tracePtLst>
          <p14:tracePt t="17501" x="7691438" y="452438"/>
          <p14:tracePt t="17509" x="7985125" y="611188"/>
          <p14:tracePt t="17520" x="8097838" y="655638"/>
          <p14:tracePt t="17537" x="8166100" y="679450"/>
          <p14:tracePt t="17624" x="8188325" y="679450"/>
          <p14:tracePt t="17642" x="8232775" y="701675"/>
          <p14:tracePt t="17646" x="8278813" y="746125"/>
          <p14:tracePt t="17657" x="8369300" y="792163"/>
          <p14:tracePt t="17672" x="8662988" y="950913"/>
          <p14:tracePt t="17675" x="8753475" y="1063625"/>
          <p14:tracePt t="17688" x="8799513" y="1085850"/>
          <p14:tracePt t="17813" x="8799513" y="1109663"/>
          <p14:tracePt t="17911" x="8775700" y="1109663"/>
          <p14:tracePt t="17919" x="8731250" y="1131888"/>
          <p14:tracePt t="17936" x="8662988" y="1154113"/>
          <p14:tracePt t="17939" x="8640763" y="1200150"/>
          <p14:tracePt t="18044" x="8640763" y="1222375"/>
          <p14:tracePt t="18055" x="8640763" y="1266825"/>
          <p14:tracePt t="18071" x="8594725" y="1381125"/>
          <p14:tracePt t="18088" x="8572500" y="1447800"/>
          <p14:tracePt t="18102" x="8550275" y="1539875"/>
          <p14:tracePt t="18120" x="8550275" y="1562100"/>
          <p14:tracePt t="18214" x="8550275" y="1584325"/>
          <p14:tracePt t="18222" x="8550275" y="1630363"/>
          <p14:tracePt t="18236" x="8528050" y="1765300"/>
          <p14:tracePt t="18254" x="8528050" y="1833563"/>
          <p14:tracePt t="18256" x="8528050" y="1901825"/>
          <p14:tracePt t="18270" x="8528050" y="1992313"/>
          <p14:tracePt t="18334" x="8528050" y="2014538"/>
          <p14:tracePt t="18349" x="8550275" y="1992313"/>
          <p14:tracePt t="18741" x="8572500" y="1968500"/>
          <p14:tracePt t="18750" x="8572500" y="1946275"/>
          <p14:tracePt t="18789" x="8572500" y="1924050"/>
          <p14:tracePt t="18798" x="8572500" y="1901825"/>
          <p14:tracePt t="18807" x="8572500" y="1878013"/>
          <p14:tracePt t="18820" x="8594725" y="1878013"/>
          <p14:tracePt t="18823" x="8618538" y="1855788"/>
          <p14:tracePt t="18836" x="8640763" y="1833563"/>
          <p14:tracePt t="18838" x="8640763" y="1811338"/>
          <p14:tracePt t="18861" x="8662988" y="1787525"/>
          <p14:tracePt t="19053" x="8709025" y="1743075"/>
          <p14:tracePt t="19078" x="8731250" y="1720850"/>
          <p14:tracePt t="19102" x="8753475" y="1697038"/>
          <p14:tracePt t="19119" x="8799513" y="1674813"/>
          <p14:tracePt t="19137" x="8843963" y="1674813"/>
          <p14:tracePt t="19139" x="8890000" y="1630363"/>
          <p14:tracePt t="19156" x="8890000" y="1606550"/>
          <p14:tracePt t="20629" x="8890000" y="1584325"/>
          <p14:tracePt t="20638" x="8890000" y="1562100"/>
          <p14:tracePt t="20661" x="8821738" y="1539875"/>
          <p14:tracePt t="24464" x="8799513" y="1516063"/>
          <p14:tracePt t="24719" x="8799513" y="1493838"/>
          <p14:tracePt t="24733" x="8799513" y="1471613"/>
          <p14:tracePt t="24766" x="8799513" y="1447800"/>
          <p14:tracePt t="25437" x="8843963" y="1381125"/>
          <p14:tracePt t="25445" x="8934450" y="1335088"/>
          <p14:tracePt t="25453" x="9115425" y="1222375"/>
          <p14:tracePt t="25471" x="9455150" y="1019175"/>
          <p14:tracePt t="25489" x="9907588" y="679450"/>
          <p14:tracePt t="25491" x="10110788" y="474663"/>
          <p14:tracePt t="25501" x="10360025" y="293688"/>
          <p14:tracePt t="69932" x="9296400" y="180975"/>
          <p14:tracePt t="69953" x="8866188" y="723900"/>
          <p14:tracePt t="69973" x="8120063" y="1471613"/>
          <p14:tracePt t="69986" x="7781925" y="1765300"/>
          <p14:tracePt t="69988" x="7532688" y="2014538"/>
          <p14:tracePt t="70003" x="7192963" y="2354263"/>
          <p14:tracePt t="70004" x="6899275" y="2647950"/>
          <p14:tracePt t="70019" x="6718300" y="2941638"/>
          <p14:tracePt t="70022" x="6537325" y="3168650"/>
          <p14:tracePt t="70036" x="6446838" y="3349625"/>
          <p14:tracePt t="70038" x="6334125" y="3576638"/>
          <p14:tracePt t="70052" x="6219825" y="3916363"/>
          <p14:tracePt t="70072" x="6197600" y="4073525"/>
          <p14:tracePt t="70087" x="6175375" y="4210050"/>
          <p14:tracePt t="70104" x="6175375" y="4254500"/>
          <p14:tracePt t="70215" x="6219825" y="4232275"/>
          <p14:tracePt t="70222" x="6219825" y="4187825"/>
          <p14:tracePt t="70240" x="6265863" y="4073525"/>
          <p14:tracePt t="70243" x="6356350" y="3983038"/>
          <p14:tracePt t="70253" x="6446838" y="3870325"/>
          <p14:tracePt t="70273" x="6762750" y="3689350"/>
          <p14:tracePt t="70287" x="7170738" y="3508375"/>
          <p14:tracePt t="70291" x="7305675" y="3395663"/>
          <p14:tracePt t="70301" x="7329488" y="3371850"/>
          <p14:tracePt t="70320" x="7373938" y="3305175"/>
          <p14:tracePt t="70337" x="7373938" y="3236913"/>
          <p14:tracePt t="70339" x="7373938" y="3168650"/>
          <p14:tracePt t="70356" x="7373938" y="3055938"/>
          <p14:tracePt t="70370" x="7373938" y="3032125"/>
          <p14:tracePt t="70386" x="7373938" y="3009900"/>
          <p14:tracePt t="70389" x="7373938" y="2965450"/>
          <p14:tracePt t="70403" x="7373938" y="2897188"/>
          <p14:tracePt t="70420" x="7373938" y="2851150"/>
          <p14:tracePt t="70422" x="7396163" y="2760663"/>
          <p14:tracePt t="70438" x="7396163" y="2693988"/>
          <p14:tracePt t="70453" x="7419975" y="2579688"/>
          <p14:tracePt t="70473" x="7419975" y="2422525"/>
          <p14:tracePt t="70476" x="7442200" y="2332038"/>
          <p14:tracePt t="70503" x="7645400" y="1946275"/>
          <p14:tracePt t="70520" x="7848600" y="1652588"/>
          <p14:tracePt t="70524" x="7916863" y="1516063"/>
          <p14:tracePt t="70536" x="7939088" y="1447800"/>
          <p14:tracePt t="70553" x="7985125" y="1312863"/>
          <p14:tracePt t="70556" x="8007350" y="1312863"/>
          <p14:tracePt t="70647" x="8029575" y="1244600"/>
          <p14:tracePt t="70656" x="8053388" y="1244600"/>
          <p14:tracePt t="70670" x="8097838" y="1200150"/>
          <p14:tracePt t="70686" x="8188325" y="1131888"/>
          <p14:tracePt t="70702" x="8210550" y="1109663"/>
          <p14:tracePt t="71062" x="8210550" y="1154113"/>
          <p14:tracePt t="71070" x="8166100" y="1266825"/>
          <p14:tracePt t="71087" x="8120063" y="1381125"/>
          <p14:tracePt t="71102" x="8053388" y="1493838"/>
          <p14:tracePt t="71121" x="8029575" y="1652588"/>
          <p14:tracePt t="71123" x="8029575" y="1720850"/>
          <p14:tracePt t="71138" x="7985125" y="1765300"/>
          <p14:tracePt t="71139" x="7985125" y="1811338"/>
          <p14:tracePt t="71153" x="7985125" y="1855788"/>
          <p14:tracePt t="71169" x="7985125" y="1878013"/>
          <p14:tracePt t="71188" x="7985125" y="1968500"/>
          <p14:tracePt t="71202" x="7985125" y="2058988"/>
          <p14:tracePt t="71205" x="7985125" y="2173288"/>
          <p14:tracePt t="71219" x="7962900" y="2332038"/>
          <p14:tracePt t="71222" x="7894638" y="2557463"/>
          <p14:tracePt t="71236" x="7804150" y="2760663"/>
          <p14:tracePt t="71238" x="7758113" y="2919413"/>
          <p14:tracePt t="71253" x="7667625" y="3236913"/>
          <p14:tracePt t="71271" x="7645400" y="3371850"/>
          <p14:tracePt t="71308" x="7667625" y="3371850"/>
          <p14:tracePt t="71316" x="7804150" y="3349625"/>
          <p14:tracePt t="71324" x="7848600" y="3327400"/>
          <p14:tracePt t="71336" x="7939088" y="3214688"/>
          <p14:tracePt t="71352" x="7985125" y="3146425"/>
          <p14:tracePt t="71559" x="7985125" y="3168650"/>
          <p14:tracePt t="71586" x="7985125" y="3190875"/>
          <p14:tracePt t="71673" x="7916863" y="3190875"/>
          <p14:tracePt t="71688" x="7848600" y="3190875"/>
          <p14:tracePt t="71701" x="7758113" y="3190875"/>
          <p14:tracePt t="71721" x="7510463" y="3124200"/>
          <p14:tracePt t="71723" x="7351713" y="3078163"/>
          <p14:tracePt t="71736" x="7239000" y="3078163"/>
          <p14:tracePt t="71752" x="7011988" y="3078163"/>
          <p14:tracePt t="71755" x="6943725" y="3078163"/>
          <p14:tracePt t="71771" x="6921500" y="3078163"/>
          <p14:tracePt t="71787" x="6877050" y="3100388"/>
          <p14:tracePt t="71803" x="6853238" y="3124200"/>
          <p14:tracePt t="71847" x="6877050" y="3146425"/>
          <p14:tracePt t="71919" x="6899275" y="3146425"/>
          <p14:tracePt t="71926" x="6967538" y="3146425"/>
          <p14:tracePt t="71937" x="7058025" y="3146425"/>
          <p14:tracePt t="71939" x="7124700" y="3146425"/>
          <p14:tracePt t="71954" x="7239000" y="3100388"/>
          <p14:tracePt t="71961" x="7305675" y="3055938"/>
          <p14:tracePt t="71972" x="7329488" y="3032125"/>
          <p14:tracePt t="72165" x="7329488" y="3055938"/>
          <p14:tracePt t="72173" x="7351713" y="3100388"/>
          <p14:tracePt t="72189" x="7351713" y="3190875"/>
          <p14:tracePt t="72205" x="7351713" y="3305175"/>
          <p14:tracePt t="72220" x="7351713" y="3417888"/>
          <p14:tracePt t="72222" x="7351713" y="3530600"/>
          <p14:tracePt t="72238" x="7351713" y="3825875"/>
          <p14:tracePt t="72254" x="7351713" y="4097338"/>
          <p14:tracePt t="72270" x="7442200" y="4391025"/>
          <p14:tracePt t="72287" x="7464425" y="4572000"/>
          <p14:tracePt t="72303" x="7464425" y="4662488"/>
          <p14:tracePt t="72321" x="7464425" y="4708525"/>
          <p14:tracePt t="72323" x="7464425" y="4775200"/>
          <p14:tracePt t="72340" x="7464425" y="4843463"/>
          <p14:tracePt t="72353" x="7464425" y="4865688"/>
          <p14:tracePt t="72356" x="7464425" y="4956175"/>
          <p14:tracePt t="72370" x="7464425" y="5002213"/>
          <p14:tracePt t="72373" x="7464425" y="5114925"/>
          <p14:tracePt t="72386" x="7464425" y="5160963"/>
          <p14:tracePt t="72388" x="7464425" y="5251450"/>
          <p14:tracePt t="72403" x="7464425" y="5318125"/>
          <p14:tracePt t="72405" x="7464425" y="5341938"/>
          <p14:tracePt t="72419" x="7464425" y="5364163"/>
          <p14:tracePt t="72437" x="7464425" y="5386388"/>
          <p14:tracePt t="72750" x="7510463" y="5364163"/>
          <p14:tracePt t="72756" x="7532688" y="5341938"/>
          <p14:tracePt t="72848" x="7577138" y="5341938"/>
          <p14:tracePt t="72860" x="7623175" y="5295900"/>
          <p14:tracePt t="72872" x="7667625" y="5273675"/>
          <p14:tracePt t="72886" x="7713663" y="5251450"/>
          <p14:tracePt t="72902" x="7781925" y="5160963"/>
          <p14:tracePt t="72919" x="7826375" y="5114925"/>
          <p14:tracePt t="72937" x="7848600" y="5092700"/>
          <p14:tracePt t="72969" x="7848600" y="5046663"/>
          <p14:tracePt t="73229" x="7872413" y="5046663"/>
          <p14:tracePt t="73244" x="7872413" y="5024438"/>
          <p14:tracePt t="73255" x="7872413" y="5002213"/>
          <p14:tracePt t="73271" x="7872413" y="4889500"/>
          <p14:tracePt t="73289" x="7872413" y="4752975"/>
          <p14:tracePt t="73302" x="7872413" y="4572000"/>
          <p14:tracePt t="73321" x="7872413" y="4278313"/>
          <p14:tracePt t="73323" x="7872413" y="4164013"/>
          <p14:tracePt t="73336" x="7872413" y="4006850"/>
          <p14:tracePt t="73355" x="7872413" y="3892550"/>
          <p14:tracePt t="73454" x="7872413" y="3870325"/>
          <p14:tracePt t="73472" x="7872413" y="3848100"/>
          <p14:tracePt t="73484" x="7916863" y="3779838"/>
          <p14:tracePt t="73501" x="7962900" y="3711575"/>
          <p14:tracePt t="73519" x="7985125" y="3689350"/>
          <p14:tracePt t="73934" x="8007350" y="3667125"/>
          <p14:tracePt t="73956" x="8029575" y="3667125"/>
          <p14:tracePt t="75886" x="8053388" y="3667125"/>
          <p14:tracePt t="75894" x="8053388" y="3621088"/>
          <p14:tracePt t="75902" x="8053388" y="3530600"/>
          <p14:tracePt t="76284" x="8053388" y="3508375"/>
          <p14:tracePt t="76433" x="8053388" y="3462338"/>
          <p14:tracePt t="76441" x="8053388" y="3440113"/>
          <p14:tracePt t="76454" x="8097838" y="3305175"/>
          <p14:tracePt t="76470" x="8166100" y="3214688"/>
          <p14:tracePt t="76487" x="8188325" y="3146425"/>
          <p14:tracePt t="76748" x="8210550" y="3100388"/>
          <p14:tracePt t="76765" x="8232775" y="3100388"/>
          <p14:tracePt t="76904" x="8256588" y="3078163"/>
          <p14:tracePt t="76911" x="8256588" y="3032125"/>
          <p14:tracePt t="76920" x="8256588" y="2987675"/>
          <p14:tracePt t="76958" x="8232775" y="2965450"/>
          <p14:tracePt t="76972" x="8075613" y="2965450"/>
          <p14:tracePt t="76987" x="7916863" y="2941638"/>
          <p14:tracePt t="76990" x="7781925" y="2919413"/>
          <p14:tracePt t="77004" x="7645400" y="2919413"/>
          <p14:tracePt t="77006" x="7442200" y="2828925"/>
          <p14:tracePt t="77021" x="7239000" y="2760663"/>
          <p14:tracePt t="77025" x="6989763" y="2716213"/>
          <p14:tracePt t="77038" x="6808788" y="2647950"/>
          <p14:tracePt t="77040" x="6537325" y="2535238"/>
          <p14:tracePt t="77043" x="6243638" y="2398713"/>
          <p14:tracePt t="77055" x="6016625" y="2308225"/>
          <p14:tracePt t="77071" x="5495925" y="2105025"/>
          <p14:tracePt t="77086" x="5338763" y="2058988"/>
          <p14:tracePt t="77103" x="5314950" y="2058988"/>
          <p14:tracePt t="77141" x="5292725" y="2036763"/>
          <p14:tracePt t="77152" x="5270500" y="2036763"/>
          <p14:tracePt t="77170" x="5248275" y="2036763"/>
          <p14:tracePt t="77221" x="5224463" y="2036763"/>
          <p14:tracePt t="77229" x="5224463" y="2014538"/>
          <p14:tracePt t="77238" x="5224463" y="1968500"/>
          <p14:tracePt t="77253" x="5429250" y="1878013"/>
          <p14:tracePt t="77271" x="5994400" y="1878013"/>
          <p14:tracePt t="77286" x="6559550" y="1855788"/>
          <p14:tracePt t="77301" x="6877050" y="1855788"/>
          <p14:tracePt t="77321" x="6967538" y="1855788"/>
          <p14:tracePt t="77324" x="7011988" y="1833563"/>
          <p14:tracePt t="77357" x="7034213" y="1833563"/>
          <p14:tracePt t="77364" x="7080250" y="1787525"/>
          <p14:tracePt t="77381" x="7148513" y="1787525"/>
          <p14:tracePt t="77388" x="7261225" y="1787525"/>
          <p14:tracePt t="77404" x="7554913" y="1787525"/>
          <p14:tracePt t="77421" x="7667625" y="1787525"/>
          <p14:tracePt t="77423" x="7804150" y="1787525"/>
          <p14:tracePt t="77437" x="7848600" y="1787525"/>
          <p14:tracePt t="77440" x="7894638" y="1787525"/>
          <p14:tracePt t="77451" x="7916863" y="1787525"/>
          <p14:tracePt t="77702" x="7939088" y="1787525"/>
          <p14:tracePt t="78990" x="7962900" y="1787525"/>
          <p14:tracePt t="79932" x="7962900" y="1743075"/>
          <p14:tracePt t="79949" x="7916863" y="1743075"/>
          <p14:tracePt t="79964" x="7894638" y="1743075"/>
          <p14:tracePt t="79972" x="7848600" y="1743075"/>
          <p14:tracePt t="79998" x="7804150" y="1743075"/>
          <p14:tracePt t="80009" x="7758113" y="1743075"/>
          <p14:tracePt t="80012" x="7645400" y="1743075"/>
          <p14:tracePt t="80022" x="7510463" y="1743075"/>
          <p14:tracePt t="80037" x="7283450" y="1743075"/>
          <p14:tracePt t="80053" x="7102475" y="1743075"/>
          <p14:tracePt t="80069" x="6921500" y="1743075"/>
          <p14:tracePt t="80087" x="6740525" y="1743075"/>
          <p14:tracePt t="80104" x="6605588" y="1743075"/>
          <p14:tracePt t="80120" x="6175375" y="1855788"/>
          <p14:tracePt t="80136" x="5495925" y="2036763"/>
          <p14:tracePt t="80153" x="4568825" y="2332038"/>
          <p14:tracePt t="80155" x="4162425" y="2466975"/>
          <p14:tracePt t="80169" x="3778250" y="2557463"/>
          <p14:tracePt t="80172" x="3460750" y="2716213"/>
          <p14:tracePt t="80186" x="3189288" y="2828925"/>
          <p14:tracePt t="80188" x="2940050" y="2987675"/>
          <p14:tracePt t="80204" x="2782888" y="3078163"/>
          <p14:tracePt t="80206" x="2646363" y="3146425"/>
          <p14:tracePt t="80220" x="2487613" y="3236913"/>
          <p14:tracePt t="80222" x="2352675" y="3281363"/>
          <p14:tracePt t="80238" x="1944688" y="3486150"/>
          <p14:tracePt t="80254" x="1763713" y="3643313"/>
          <p14:tracePt t="80256" x="1606550" y="3779838"/>
          <p14:tracePt t="80270" x="1176338" y="4073525"/>
          <p14:tracePt t="80275" x="973138" y="4232275"/>
          <p14:tracePt t="80288" x="768350" y="4368800"/>
          <p14:tracePt t="80303" x="430213" y="4572000"/>
          <p14:tracePt t="80320" x="134938" y="4752975"/>
          <p14:tracePt t="80324" x="0" y="4821238"/>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D7BE3B2D-D7E3-4B30-F4EE-6F4A8B727F2E}"/>
              </a:ext>
            </a:extLst>
          </p:cNvPr>
          <p:cNvSpPr txBox="1">
            <a:spLocks/>
          </p:cNvSpPr>
          <p:nvPr/>
        </p:nvSpPr>
        <p:spPr>
          <a:xfrm>
            <a:off x="90311" y="0"/>
            <a:ext cx="4617156" cy="685800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     </a:t>
            </a:r>
          </a:p>
          <a:p>
            <a:pPr marL="0" indent="0">
              <a:buNone/>
            </a:pPr>
            <a:r>
              <a:rPr lang="en-US" sz="5600" dirty="0"/>
              <a:t>&lt;div id="unique"&gt;This is an ID selector.&lt;/div&gt;</a:t>
            </a:r>
          </a:p>
          <a:p>
            <a:pPr marL="0" indent="0">
              <a:buNone/>
            </a:pPr>
            <a:endParaRPr lang="en-US" sz="5600" dirty="0"/>
          </a:p>
          <a:p>
            <a:pPr marL="0" indent="0">
              <a:buNone/>
            </a:pPr>
            <a:r>
              <a:rPr lang="en-US" sz="5600" dirty="0"/>
              <a:t>&lt;div id="unique"&gt;This has the same "unique Id".&lt;/div&gt;</a:t>
            </a:r>
          </a:p>
          <a:p>
            <a:pPr marL="0" indent="0">
              <a:buNone/>
            </a:pPr>
            <a:r>
              <a:rPr lang="en-US" sz="6400" dirty="0"/>
              <a:t>  </a:t>
            </a:r>
          </a:p>
          <a:p>
            <a:pPr marL="0" indent="0">
              <a:buNone/>
            </a:pPr>
            <a:r>
              <a:rPr lang="en-US" sz="5600" dirty="0"/>
              <a:t>&lt;h1 class="center"&gt; This will not be affected by the class  "center".&lt;/h1&gt;</a:t>
            </a:r>
          </a:p>
          <a:p>
            <a:pPr marL="0" indent="0">
              <a:buNone/>
            </a:pPr>
            <a:r>
              <a:rPr lang="en-US" sz="5600" dirty="0"/>
              <a:t>&lt;p class="center large "&gt;This paragraph refers to two classes.&lt;/p&gt;</a:t>
            </a:r>
          </a:p>
          <a:p>
            <a:pPr marL="0" indent="0">
              <a:buNone/>
            </a:pPr>
            <a:r>
              <a:rPr lang="en-US" sz="5600" dirty="0"/>
              <a:t>&lt;p class="center"&gt; This paragraph will be centered.&lt;/p&gt;</a:t>
            </a:r>
          </a:p>
          <a:p>
            <a:pPr marL="0" indent="0">
              <a:buNone/>
            </a:pPr>
            <a:r>
              <a:rPr lang="en-US" sz="5600" dirty="0"/>
              <a:t>&lt;p class="large"&gt; This is large font.&lt;/p&gt;</a:t>
            </a:r>
          </a:p>
          <a:p>
            <a:pPr marL="0" indent="0">
              <a:buNone/>
            </a:pPr>
            <a:r>
              <a:rPr lang="en-US" sz="5600" dirty="0">
                <a:highlight>
                  <a:srgbClr val="FFFF00"/>
                </a:highlight>
              </a:rPr>
              <a:t>CSS</a:t>
            </a:r>
          </a:p>
          <a:p>
            <a:pPr marL="0" indent="0">
              <a:buNone/>
            </a:pPr>
            <a:r>
              <a:rPr lang="en-US" sz="5600" dirty="0">
                <a:highlight>
                  <a:srgbClr val="FFFF00"/>
                </a:highlight>
              </a:rPr>
              <a:t> #unique {</a:t>
            </a:r>
          </a:p>
          <a:p>
            <a:pPr marL="0" indent="0">
              <a:buNone/>
            </a:pPr>
            <a:r>
              <a:rPr lang="en-US" sz="5600" dirty="0">
                <a:highlight>
                  <a:srgbClr val="FFFF00"/>
                </a:highlight>
              </a:rPr>
              <a:t>    font-weight: bold;</a:t>
            </a:r>
          </a:p>
          <a:p>
            <a:pPr marL="0" indent="0">
              <a:buNone/>
            </a:pPr>
            <a:r>
              <a:rPr lang="en-US" sz="5600" dirty="0">
                <a:highlight>
                  <a:srgbClr val="FFFF00"/>
                </a:highlight>
              </a:rPr>
              <a:t>    color: red;  </a:t>
            </a:r>
          </a:p>
          <a:p>
            <a:pPr marL="0" indent="0">
              <a:buNone/>
            </a:pPr>
            <a:r>
              <a:rPr lang="en-US" sz="5600" dirty="0">
                <a:highlight>
                  <a:srgbClr val="FFFF00"/>
                </a:highlight>
              </a:rPr>
              <a:t>    font-size: 2rem;</a:t>
            </a:r>
          </a:p>
          <a:p>
            <a:pPr marL="0" indent="0">
              <a:buNone/>
            </a:pPr>
            <a:r>
              <a:rPr lang="en-US" sz="5600" dirty="0">
                <a:highlight>
                  <a:srgbClr val="FFFF00"/>
                </a:highlight>
              </a:rPr>
              <a:t>}</a:t>
            </a:r>
          </a:p>
          <a:p>
            <a:pPr marL="0" indent="0">
              <a:buNone/>
            </a:pPr>
            <a:r>
              <a:rPr lang="en-US" sz="5600" dirty="0" err="1"/>
              <a:t>p.center</a:t>
            </a:r>
            <a:r>
              <a:rPr lang="en-US" sz="5600" dirty="0"/>
              <a:t>{</a:t>
            </a:r>
          </a:p>
          <a:p>
            <a:pPr marL="0" indent="0">
              <a:buNone/>
            </a:pPr>
            <a:r>
              <a:rPr lang="en-US" sz="5600" dirty="0"/>
              <a:t>  font-weight: bold;  </a:t>
            </a:r>
          </a:p>
          <a:p>
            <a:pPr marL="0" indent="0">
              <a:buNone/>
            </a:pPr>
            <a:r>
              <a:rPr lang="en-US" sz="5600" dirty="0"/>
              <a:t>  text-align: center;</a:t>
            </a:r>
          </a:p>
          <a:p>
            <a:pPr marL="0" indent="0">
              <a:buNone/>
            </a:pPr>
            <a:r>
              <a:rPr lang="en-US" sz="5600" dirty="0"/>
              <a:t>  </a:t>
            </a:r>
            <a:r>
              <a:rPr lang="en-US" sz="5600" dirty="0" err="1"/>
              <a:t>color:blue</a:t>
            </a:r>
            <a:r>
              <a:rPr lang="en-US" sz="5600" dirty="0"/>
              <a:t>;</a:t>
            </a:r>
          </a:p>
          <a:p>
            <a:pPr marL="0" indent="0">
              <a:buNone/>
            </a:pPr>
            <a:r>
              <a:rPr lang="en-US" sz="5600" dirty="0"/>
              <a:t>  border: solid black 2px;</a:t>
            </a:r>
          </a:p>
          <a:p>
            <a:pPr marL="0" indent="0">
              <a:buNone/>
            </a:pPr>
            <a:r>
              <a:rPr lang="en-US" sz="5600" dirty="0"/>
              <a:t>}</a:t>
            </a:r>
          </a:p>
          <a:p>
            <a:pPr marL="0" indent="0">
              <a:buNone/>
            </a:pPr>
            <a:r>
              <a:rPr lang="en-US" sz="5600" dirty="0" err="1"/>
              <a:t>p.large</a:t>
            </a:r>
            <a:r>
              <a:rPr lang="en-US" sz="5600" dirty="0"/>
              <a:t> {  </a:t>
            </a:r>
          </a:p>
          <a:p>
            <a:pPr marL="0" indent="0">
              <a:buNone/>
            </a:pPr>
            <a:r>
              <a:rPr lang="en-US" sz="5600" dirty="0"/>
              <a:t>  font-size: 3rem;</a:t>
            </a:r>
          </a:p>
          <a:p>
            <a:pPr marL="0" indent="0">
              <a:buNone/>
            </a:pPr>
            <a:r>
              <a:rPr lang="en-US" sz="5600" dirty="0"/>
              <a:t> color: green; }</a:t>
            </a:r>
          </a:p>
          <a:p>
            <a:pPr marL="0" indent="0">
              <a:buNone/>
            </a:pPr>
            <a:endParaRPr lang="en-US" sz="5600"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  </a:t>
            </a:r>
          </a:p>
          <a:p>
            <a:endParaRPr lang="en-US" dirty="0"/>
          </a:p>
        </p:txBody>
      </p:sp>
      <p:pic>
        <p:nvPicPr>
          <p:cNvPr id="8" name="Picture 7" descr="A screenshot of a computer&#10;&#10;Description automatically generated">
            <a:extLst>
              <a:ext uri="{FF2B5EF4-FFF2-40B4-BE49-F238E27FC236}">
                <a16:creationId xmlns:a16="http://schemas.microsoft.com/office/drawing/2014/main" id="{35F61C35-0E23-2A13-91B7-13C214A545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8747" y="374509"/>
            <a:ext cx="7033260" cy="5928360"/>
          </a:xfrm>
          <a:prstGeom prst="rect">
            <a:avLst/>
          </a:prstGeom>
        </p:spPr>
      </p:pic>
      <p:pic>
        <p:nvPicPr>
          <p:cNvPr id="15" name="Video 14">
            <a:hlinkClick r:id="" action="ppaction://media"/>
            <a:extLst>
              <a:ext uri="{FF2B5EF4-FFF2-40B4-BE49-F238E27FC236}">
                <a16:creationId xmlns:a16="http://schemas.microsoft.com/office/drawing/2014/main" id="{B2B42A69-373D-E5E0-58B3-6D247F29607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74662978"/>
      </p:ext>
    </p:extLst>
  </p:cSld>
  <p:clrMapOvr>
    <a:masterClrMapping/>
  </p:clrMapOvr>
  <mc:AlternateContent xmlns:mc="http://schemas.openxmlformats.org/markup-compatibility/2006">
    <mc:Choice xmlns:p14="http://schemas.microsoft.com/office/powerpoint/2010/main" Requires="p14">
      <p:transition spd="slow" p14:dur="2000" advTm="154475"/>
    </mc:Choice>
    <mc:Fallback>
      <p:transition spd="slow" advTm="154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extLst>
    <p:ext uri="{3A86A75C-4F4B-4683-9AE1-C65F6400EC91}">
      <p14:laserTraceLst xmlns:p14="http://schemas.microsoft.com/office/powerpoint/2010/main">
        <p14:tracePtLst>
          <p14:tracePt t="6995" x="2012950" y="227013"/>
          <p14:tracePt t="7002" x="1968500" y="430213"/>
          <p14:tracePt t="7017" x="1944688" y="611188"/>
          <p14:tracePt t="7035" x="1944688" y="1154113"/>
          <p14:tracePt t="7052" x="2103438" y="1290638"/>
          <p14:tracePt t="7070" x="2352675" y="1312863"/>
          <p14:tracePt t="7086" x="2487613" y="1312863"/>
          <p14:tracePt t="7102" x="2511425" y="1312863"/>
          <p14:tracePt t="7118" x="2533650" y="1290638"/>
          <p14:tracePt t="7136" x="2533650" y="1266825"/>
          <p14:tracePt t="7237" x="2533650" y="1244600"/>
          <p14:tracePt t="7244" x="2555875" y="1176338"/>
          <p14:tracePt t="7252" x="2578100" y="1154113"/>
          <p14:tracePt t="7269" x="2601913" y="1131888"/>
          <p14:tracePt t="7285" x="2646363" y="1085850"/>
          <p14:tracePt t="7300" x="2759075" y="1063625"/>
          <p14:tracePt t="7319" x="2805113" y="1063625"/>
          <p14:tracePt t="7335" x="2895600" y="1041400"/>
          <p14:tracePt t="7352" x="2963863" y="1019175"/>
          <p14:tracePt t="7369" x="2986088" y="995363"/>
          <p14:tracePt t="7383" x="2986088" y="928688"/>
          <p14:tracePt t="7493" x="2986088" y="904875"/>
          <p14:tracePt t="7501" x="2986088" y="882650"/>
          <p14:tracePt t="7518" x="2986088" y="814388"/>
          <p14:tracePt t="7535" x="2986088" y="746125"/>
          <p14:tracePt t="7552" x="2986088" y="723900"/>
          <p14:tracePt t="7572" x="2963863" y="723900"/>
          <p14:tracePt t="7585" x="2917825" y="723900"/>
          <p14:tracePt t="7600" x="2805113" y="723900"/>
          <p14:tracePt t="7619" x="2601913" y="746125"/>
          <p14:tracePt t="7634" x="2555875" y="746125"/>
          <p14:tracePt t="7652" x="2511425" y="746125"/>
          <p14:tracePt t="7670" x="2487613" y="746125"/>
          <p14:tracePt t="7685" x="2465388" y="746125"/>
          <p14:tracePt t="8168" x="2443163" y="746125"/>
          <p14:tracePt t="8183" x="2420938" y="746125"/>
          <p14:tracePt t="8203" x="2374900" y="792163"/>
          <p14:tracePt t="8219" x="2352675" y="838200"/>
          <p14:tracePt t="8236" x="2306638" y="882650"/>
          <p14:tracePt t="8252" x="2284413" y="904875"/>
          <p14:tracePt t="8286" x="2216150" y="973138"/>
          <p14:tracePt t="8308" x="2193925" y="995363"/>
          <p14:tracePt t="8379" x="2171700" y="1019175"/>
          <p14:tracePt t="8396" x="2081213" y="1019175"/>
          <p14:tracePt t="8403" x="2058988" y="1019175"/>
          <p14:tracePt t="8417" x="1990725" y="1019175"/>
          <p14:tracePt t="8436" x="1944688" y="1019175"/>
          <p14:tracePt t="8477" x="1900238" y="1019175"/>
          <p14:tracePt t="8484" x="1878013" y="1019175"/>
          <p14:tracePt t="8502" x="1741488" y="1019175"/>
          <p14:tracePt t="8518" x="1357313" y="1019175"/>
          <p14:tracePt t="8534" x="814388" y="1019175"/>
          <p14:tracePt t="8552" x="406400" y="1063625"/>
          <p14:tracePt t="8569" x="361950" y="1063625"/>
          <p14:tracePt t="8646" x="339725" y="1063625"/>
          <p14:tracePt t="8652" x="293688" y="1063625"/>
          <p14:tracePt t="8669" x="90488" y="1063625"/>
          <p14:tracePt t="8892" x="134938" y="407988"/>
          <p14:tracePt t="8901" x="180975" y="361950"/>
          <p14:tracePt t="8918" x="293688" y="271463"/>
          <p14:tracePt t="8934" x="339725" y="203200"/>
          <p14:tracePt t="8952" x="384175" y="180975"/>
          <p14:tracePt t="8969" x="474663" y="180975"/>
          <p14:tracePt t="8985" x="587375" y="180975"/>
          <p14:tracePt t="9002" x="768350" y="180975"/>
          <p14:tracePt t="9003" x="836613" y="180975"/>
          <p14:tracePt t="9018" x="882650" y="180975"/>
          <p14:tracePt t="9020" x="904875" y="180975"/>
          <p14:tracePt t="9035" x="927100" y="180975"/>
          <p14:tracePt t="9212" x="949325" y="180975"/>
          <p14:tracePt t="9236" x="949325" y="203200"/>
          <p14:tracePt t="9242" x="949325" y="249238"/>
          <p14:tracePt t="9269" x="949325" y="271463"/>
          <p14:tracePt t="9300" x="949325" y="293688"/>
          <p14:tracePt t="9316" x="949325" y="317500"/>
          <p14:tracePt t="9323" x="949325" y="361950"/>
          <p14:tracePt t="9333" x="927100" y="384175"/>
          <p14:tracePt t="9352" x="927100" y="430213"/>
          <p14:tracePt t="9368" x="927100" y="452438"/>
          <p14:tracePt t="9385" x="882650" y="520700"/>
          <p14:tracePt t="9436" x="858838" y="542925"/>
          <p14:tracePt t="9443" x="858838" y="588963"/>
          <p14:tracePt t="9452" x="836613" y="633413"/>
          <p14:tracePt t="9468" x="746125" y="701675"/>
          <p14:tracePt t="9487" x="723900" y="723900"/>
          <p14:tracePt t="9540" x="723900" y="701675"/>
          <p14:tracePt t="9547" x="723900" y="611188"/>
          <p14:tracePt t="9556" x="723900" y="520700"/>
          <p14:tracePt t="9568" x="723900" y="430213"/>
          <p14:tracePt t="9586" x="723900" y="339725"/>
          <p14:tracePt t="10012" x="701675" y="339725"/>
          <p14:tracePt t="10019" x="677863" y="361950"/>
          <p14:tracePt t="10035" x="611188" y="430213"/>
          <p14:tracePt t="10050" x="565150" y="452438"/>
          <p14:tracePt t="10165" x="565150" y="474663"/>
          <p14:tracePt t="10179" x="565150" y="498475"/>
          <p14:tracePt t="10196" x="565150" y="520700"/>
          <p14:tracePt t="10203" x="565150" y="542925"/>
          <p14:tracePt t="10218" x="655638" y="588963"/>
          <p14:tracePt t="10220" x="792163" y="588963"/>
          <p14:tracePt t="10235" x="904875" y="588963"/>
          <p14:tracePt t="10252" x="927100" y="588963"/>
          <p14:tracePt t="10310" x="973138" y="588963"/>
          <p14:tracePt t="10318" x="995363" y="588963"/>
          <p14:tracePt t="10334" x="1085850" y="565150"/>
          <p14:tracePt t="10352" x="1108075" y="565150"/>
          <p14:tracePt t="10368" x="1154113" y="542925"/>
          <p14:tracePt t="11076" x="1176338" y="542925"/>
          <p14:tracePt t="11090" x="1198563" y="542925"/>
          <p14:tracePt t="11117" x="1266825" y="542925"/>
          <p14:tracePt t="11123" x="1289050" y="542925"/>
          <p14:tracePt t="11135" x="1357313" y="498475"/>
          <p14:tracePt t="11151" x="1470025" y="498475"/>
          <p14:tracePt t="11168" x="1606550" y="474663"/>
          <p14:tracePt t="11186" x="1673225" y="452438"/>
          <p14:tracePt t="11202" x="1697038" y="452438"/>
          <p14:tracePt t="11221" x="1719263" y="452438"/>
          <p14:tracePt t="11236" x="1854200" y="430213"/>
          <p14:tracePt t="11253" x="2058988" y="407988"/>
          <p14:tracePt t="11269" x="2284413" y="407988"/>
          <p14:tracePt t="11286" x="2352675" y="407988"/>
          <p14:tracePt t="12030" x="2374900" y="407988"/>
          <p14:tracePt t="12044" x="2397125" y="384175"/>
          <p14:tracePt t="12077" x="2420938" y="384175"/>
          <p14:tracePt t="12092" x="2465388" y="384175"/>
          <p14:tracePt t="12101" x="2511425" y="384175"/>
          <p14:tracePt t="12119" x="2624138" y="384175"/>
          <p14:tracePt t="12136" x="2986088" y="384175"/>
          <p14:tracePt t="12152" x="3529013" y="430213"/>
          <p14:tracePt t="12169" x="4478338" y="633413"/>
          <p14:tracePt t="12183" x="6265863" y="928688"/>
          <p14:tracePt t="12202" x="8391525" y="1176338"/>
          <p14:tracePt t="12203" x="9455150" y="1381125"/>
          <p14:tracePt t="12219" x="10971213" y="1562100"/>
          <p14:tracePt t="12237" x="11626850" y="1584325"/>
          <p14:tracePt t="12254" x="11717338" y="1584325"/>
          <p14:tracePt t="12525" x="11671300" y="1584325"/>
          <p14:tracePt t="12537" x="11490325" y="1562100"/>
          <p14:tracePt t="12540" x="11242675" y="1539875"/>
          <p14:tracePt t="12549" x="11106150" y="1539875"/>
          <p14:tracePt t="12555" x="10993438" y="1539875"/>
          <p14:tracePt t="12568" x="10971213" y="1539875"/>
          <p14:tracePt t="12585" x="10880725" y="1539875"/>
          <p14:tracePt t="12601" x="10834688" y="1539875"/>
          <p14:tracePt t="12603" x="10812463" y="1539875"/>
          <p14:tracePt t="12619" x="10790238" y="1539875"/>
          <p14:tracePt t="12636" x="10744200" y="1539875"/>
          <p14:tracePt t="12701" x="10721975" y="1539875"/>
          <p14:tracePt t="12719" x="10675938" y="1539875"/>
          <p14:tracePt t="12722" x="10653713" y="1539875"/>
          <p14:tracePt t="12732" x="10609263" y="1539875"/>
          <p14:tracePt t="12739" x="10541000" y="1539875"/>
          <p14:tracePt t="12768" x="9998075" y="1471613"/>
          <p14:tracePt t="12787" x="8075613" y="928688"/>
          <p14:tracePt t="12802" x="6038850" y="542925"/>
          <p14:tracePt t="12819" x="4840288" y="452438"/>
          <p14:tracePt t="12837" x="4568825" y="452438"/>
          <p14:tracePt t="12869" x="4546600" y="452438"/>
          <p14:tracePt t="12925" x="4478338" y="452438"/>
          <p14:tracePt t="12934" x="4456113" y="452438"/>
          <p14:tracePt t="12940" x="4410075" y="452438"/>
          <p14:tracePt t="12952" x="4387850" y="452438"/>
          <p14:tracePt t="12968" x="4297363" y="452438"/>
          <p14:tracePt t="12985" x="4252913" y="430213"/>
          <p14:tracePt t="13035" x="4229100" y="430213"/>
          <p14:tracePt t="13060" x="4229100" y="452438"/>
          <p14:tracePt t="13067" x="4252913" y="542925"/>
          <p14:tracePt t="13083" x="4614863" y="701675"/>
          <p14:tracePt t="13102" x="5202238" y="904875"/>
          <p14:tracePt t="13119" x="5564188" y="995363"/>
          <p14:tracePt t="13135" x="5676900" y="995363"/>
          <p14:tracePt t="13180" x="5700713" y="995363"/>
          <p14:tracePt t="13189" x="5722938" y="995363"/>
          <p14:tracePt t="13202" x="5791200" y="995363"/>
          <p14:tracePt t="13204" x="5857875" y="995363"/>
          <p14:tracePt t="13219" x="5903913" y="995363"/>
          <p14:tracePt t="13235" x="5972175" y="1019175"/>
          <p14:tracePt t="13589" x="5994400" y="1019175"/>
          <p14:tracePt t="13598" x="6062663" y="1019175"/>
          <p14:tracePt t="13604" x="6153150" y="973138"/>
          <p14:tracePt t="13619" x="6243638" y="950913"/>
          <p14:tracePt t="13636" x="6400800" y="882650"/>
          <p14:tracePt t="13653" x="6559550" y="838200"/>
          <p14:tracePt t="13668" x="6627813" y="838200"/>
          <p14:tracePt t="13686" x="6696075" y="838200"/>
          <p14:tracePt t="13717" x="6718300" y="814388"/>
          <p14:tracePt t="13735" x="6762750" y="814388"/>
          <p14:tracePt t="13742" x="6808788" y="814388"/>
          <p14:tracePt t="13752" x="6877050" y="814388"/>
          <p14:tracePt t="13769" x="6899275" y="769938"/>
          <p14:tracePt t="13773" x="6943725" y="769938"/>
          <p14:tracePt t="13785" x="6967538" y="769938"/>
          <p14:tracePt t="13802" x="6989763" y="769938"/>
          <p14:tracePt t="13819" x="7058025" y="769938"/>
          <p14:tracePt t="13836" x="7124700" y="746125"/>
          <p14:tracePt t="13853" x="7239000" y="723900"/>
          <p14:tracePt t="13869" x="7351713" y="655638"/>
          <p14:tracePt t="13886" x="7419975" y="655638"/>
          <p14:tracePt t="13902" x="7577138" y="633413"/>
          <p14:tracePt t="13919" x="7735888" y="611188"/>
          <p14:tracePt t="13952" x="8053388" y="611188"/>
          <p14:tracePt t="13969" x="8120063" y="611188"/>
          <p14:tracePt t="13972" x="8142288" y="611188"/>
          <p14:tracePt t="13986" x="8166100" y="611188"/>
          <p14:tracePt t="13988" x="8210550" y="611188"/>
          <p14:tracePt t="14002" x="8256588" y="611188"/>
          <p14:tracePt t="14019" x="8301038" y="611188"/>
          <p14:tracePt t="14022" x="8369300" y="611188"/>
          <p14:tracePt t="14036" x="8572500" y="611188"/>
          <p14:tracePt t="14052" x="8843963" y="611188"/>
          <p14:tracePt t="14071" x="9024938" y="679450"/>
          <p14:tracePt t="14085" x="9115425" y="701675"/>
          <p14:tracePt t="14102" x="9137650" y="723900"/>
          <p14:tracePt t="14123" x="9183688" y="723900"/>
          <p14:tracePt t="14213" x="9205913" y="746125"/>
          <p14:tracePt t="14332" x="9183688" y="746125"/>
          <p14:tracePt t="14353" x="9137650" y="746125"/>
          <p14:tracePt t="14369" x="9047163" y="792163"/>
          <p14:tracePt t="14386" x="8934450" y="814388"/>
          <p14:tracePt t="14388" x="8912225" y="814388"/>
          <p14:tracePt t="14404" x="8866188" y="814388"/>
          <p14:tracePt t="14419" x="8843963" y="814388"/>
          <p14:tracePt t="14436" x="8821738" y="814388"/>
          <p14:tracePt t="14451" x="8775700" y="814388"/>
          <p14:tracePt t="14470" x="8685213" y="814388"/>
          <p14:tracePt t="14486" x="8662988" y="814388"/>
          <p14:tracePt t="14501" x="8640763" y="860425"/>
          <p14:tracePt t="14519" x="8618538" y="860425"/>
          <p14:tracePt t="14555" x="8594725" y="860425"/>
          <p14:tracePt t="14571" x="8572500" y="860425"/>
          <p14:tracePt t="14585" x="8528050" y="860425"/>
          <p14:tracePt t="14602" x="8437563" y="860425"/>
          <p14:tracePt t="14603" x="8391525" y="860425"/>
          <p14:tracePt t="14619" x="8323263" y="860425"/>
          <p14:tracePt t="14636" x="8301038" y="860425"/>
          <p14:tracePt t="14749" x="8278813" y="860425"/>
          <p14:tracePt t="15451" x="8232775" y="860425"/>
          <p14:tracePt t="15460" x="8142288" y="860425"/>
          <p14:tracePt t="15468" x="8075613" y="860425"/>
          <p14:tracePt t="15485" x="7691438" y="860425"/>
          <p14:tracePt t="15502" x="6762750" y="860425"/>
          <p14:tracePt t="15517" x="4681538" y="860425"/>
          <p14:tracePt t="15536" x="2849563" y="860425"/>
          <p14:tracePt t="15552" x="995363" y="860425"/>
          <p14:tracePt t="17805" x="1719263" y="68263"/>
          <p14:tracePt t="17817" x="1878013" y="68263"/>
          <p14:tracePt t="17836" x="2125663" y="68263"/>
          <p14:tracePt t="17852" x="2171700" y="46038"/>
          <p14:tracePt t="17886" x="2193925" y="22225"/>
          <p14:tracePt t="17943" x="2193925" y="46038"/>
          <p14:tracePt t="17951" x="2193925" y="90488"/>
          <p14:tracePt t="17968" x="2193925" y="136525"/>
          <p14:tracePt t="17985" x="2171700" y="203200"/>
          <p14:tracePt t="18005" x="2149475" y="249238"/>
          <p14:tracePt t="18023" x="2149475" y="271463"/>
          <p14:tracePt t="18028" x="2149475" y="293688"/>
          <p14:tracePt t="18038" x="2125663" y="317500"/>
          <p14:tracePt t="18054" x="2103438" y="339725"/>
          <p14:tracePt t="18070" x="2081213" y="384175"/>
          <p14:tracePt t="18085" x="2012950" y="498475"/>
          <p14:tracePt t="18102" x="1944688" y="611188"/>
          <p14:tracePt t="18119" x="1922463" y="679450"/>
          <p14:tracePt t="18135" x="1900238" y="723900"/>
          <p14:tracePt t="18203" x="1900238" y="746125"/>
          <p14:tracePt t="18212" x="1878013" y="769938"/>
          <p14:tracePt t="18219" x="1831975" y="814388"/>
          <p14:tracePt t="18234" x="1809750" y="860425"/>
          <p14:tracePt t="18237" x="1763713" y="973138"/>
          <p14:tracePt t="18252" x="1697038" y="1200150"/>
          <p14:tracePt t="18268" x="1697038" y="1290638"/>
          <p14:tracePt t="18468" x="1719263" y="1244600"/>
          <p14:tracePt t="18476" x="1741488" y="1200150"/>
          <p14:tracePt t="18547" x="1763713" y="1176338"/>
          <p14:tracePt t="18564" x="1787525" y="1154113"/>
          <p14:tracePt t="18580" x="1787525" y="1131888"/>
          <p14:tracePt t="18708" x="1809750" y="1131888"/>
          <p14:tracePt t="18732" x="1831975" y="1109663"/>
          <p14:tracePt t="18748" x="1831975" y="1085850"/>
          <p14:tracePt t="18756" x="1854200" y="1085850"/>
          <p14:tracePt t="18768" x="1878013" y="1085850"/>
          <p14:tracePt t="18785" x="1922463" y="1063625"/>
          <p14:tracePt t="18802" x="1968500" y="1063625"/>
          <p14:tracePt t="18819" x="2012950" y="1063625"/>
          <p14:tracePt t="18836" x="2035175" y="1063625"/>
          <p14:tracePt t="19343" x="2035175" y="1041400"/>
          <p14:tracePt t="19397" x="2058988" y="1019175"/>
          <p14:tracePt t="19419" x="2058988" y="995363"/>
          <p14:tracePt t="19435" x="2081213" y="973138"/>
          <p14:tracePt t="23131" x="2103438" y="950913"/>
          <p14:tracePt t="23139" x="2125663" y="950913"/>
          <p14:tracePt t="23150" x="2216150" y="950913"/>
          <p14:tracePt t="23168" x="2352675" y="950913"/>
          <p14:tracePt t="23185" x="2511425" y="950913"/>
          <p14:tracePt t="23202" x="2646363" y="950913"/>
          <p14:tracePt t="23204" x="2714625" y="973138"/>
          <p14:tracePt t="23219" x="2759075" y="973138"/>
          <p14:tracePt t="23220" x="2849563" y="973138"/>
          <p14:tracePt t="23235" x="3030538" y="973138"/>
          <p14:tracePt t="23254" x="3167063" y="973138"/>
          <p14:tracePt t="23271" x="3370263" y="973138"/>
          <p14:tracePt t="23286" x="3506788" y="973138"/>
          <p14:tracePt t="23302" x="3687763" y="973138"/>
          <p14:tracePt t="23318" x="3778250" y="973138"/>
          <p14:tracePt t="23335" x="3913188" y="973138"/>
          <p14:tracePt t="23352" x="4025900" y="973138"/>
          <p14:tracePt t="23369" x="4229100" y="928688"/>
          <p14:tracePt t="23385" x="4433888" y="928688"/>
          <p14:tracePt t="23403" x="4930775" y="928688"/>
          <p14:tracePt t="23416" x="5111750" y="928688"/>
          <p14:tracePt t="23435" x="5676900" y="1063625"/>
          <p14:tracePt t="23452" x="5881688" y="1063625"/>
          <p14:tracePt t="23471" x="6107113" y="1085850"/>
          <p14:tracePt t="23484" x="6356350" y="1131888"/>
          <p14:tracePt t="23501" x="6672263" y="1154113"/>
          <p14:tracePt t="23518" x="6899275" y="1176338"/>
          <p14:tracePt t="23536" x="7124700" y="1244600"/>
          <p14:tracePt t="23552" x="7329488" y="1290638"/>
          <p14:tracePt t="23568" x="7577138" y="1425575"/>
          <p14:tracePt t="23584" x="8029575" y="1697038"/>
          <p14:tracePt t="23602" x="8504238" y="1878013"/>
          <p14:tracePt t="23604" x="8594725" y="1924050"/>
          <p14:tracePt t="23618" x="8685213" y="1924050"/>
          <p14:tracePt t="23636" x="8709025" y="1924050"/>
          <p14:tracePt t="23684" x="8731250" y="1924050"/>
          <p14:tracePt t="23781" x="8731250" y="1901825"/>
          <p14:tracePt t="23788" x="8731250" y="1878013"/>
          <p14:tracePt t="23803" x="8731250" y="1855788"/>
          <p14:tracePt t="23820" x="8731250" y="1833563"/>
          <p14:tracePt t="23835" x="8731250" y="1787525"/>
          <p14:tracePt t="23852" x="8731250" y="1697038"/>
          <p14:tracePt t="23869" x="8731250" y="1606550"/>
          <p14:tracePt t="23885" x="8731250" y="1403350"/>
          <p14:tracePt t="23900" x="8594725" y="1041400"/>
          <p14:tracePt t="23918" x="8369300" y="701675"/>
          <p14:tracePt t="23936" x="8301038" y="542925"/>
          <p14:tracePt t="23952" x="8301038" y="498475"/>
          <p14:tracePt t="23968" x="8301038" y="452438"/>
          <p14:tracePt t="23986" x="8301038" y="407988"/>
          <p14:tracePt t="23989" x="8301038" y="384175"/>
          <p14:tracePt t="24195" x="8301038" y="361950"/>
          <p14:tracePt t="24203" x="8323263" y="361950"/>
          <p14:tracePt t="24217" x="8413750" y="498475"/>
          <p14:tracePt t="24235" x="8799513" y="814388"/>
          <p14:tracePt t="24253" x="9137650" y="950913"/>
          <p14:tracePt t="24269" x="9432925" y="1063625"/>
          <p14:tracePt t="24285" x="9477375" y="1063625"/>
          <p14:tracePt t="24371" x="9499600" y="1085850"/>
          <p14:tracePt t="24385" x="9590088" y="1176338"/>
          <p14:tracePt t="24401" x="9726613" y="1312863"/>
          <p14:tracePt t="24419" x="9952038" y="1562100"/>
          <p14:tracePt t="24435" x="9975850" y="1606550"/>
          <p14:tracePt t="24628" x="9952038" y="1606550"/>
          <p14:tracePt t="24644" x="9907588" y="1562100"/>
          <p14:tracePt t="24651" x="9817100" y="1493838"/>
          <p14:tracePt t="24669" x="9545638" y="1335088"/>
          <p14:tracePt t="24686" x="9455150" y="1266825"/>
          <p14:tracePt t="24700" x="9364663" y="1222375"/>
          <p14:tracePt t="24733" x="9342438" y="1200150"/>
          <p14:tracePt t="24749" x="9318625" y="1154113"/>
          <p14:tracePt t="24772" x="9318625" y="1109663"/>
          <p14:tracePt t="24786" x="9318625" y="1085850"/>
          <p14:tracePt t="24811" x="9296400" y="1063625"/>
          <p14:tracePt t="25142" x="9274175" y="1063625"/>
          <p14:tracePt t="25156" x="9228138" y="1063625"/>
          <p14:tracePt t="25170" x="9228138" y="1109663"/>
          <p14:tracePt t="25185" x="9183688" y="1109663"/>
          <p14:tracePt t="25202" x="9161463" y="1131888"/>
          <p14:tracePt t="25218" x="9161463" y="1154113"/>
          <p14:tracePt t="25236" x="9137650" y="1176338"/>
          <p14:tracePt t="25252" x="9093200" y="1222375"/>
          <p14:tracePt t="25269" x="9024938" y="1244600"/>
          <p14:tracePt t="25284" x="8956675" y="1290638"/>
          <p14:tracePt t="25301" x="8912225" y="1290638"/>
          <p14:tracePt t="25316" x="8912225" y="1312863"/>
          <p14:tracePt t="25339" x="8866188" y="1312863"/>
          <p14:tracePt t="25356" x="8843963" y="1335088"/>
          <p14:tracePt t="25385" x="8775700" y="1357313"/>
          <p14:tracePt t="25401" x="8731250" y="1381125"/>
          <p14:tracePt t="25418" x="8640763" y="1403350"/>
          <p14:tracePt t="25436" x="8618538" y="1403350"/>
          <p14:tracePt t="25469" x="8528050" y="1425575"/>
          <p14:tracePt t="25485" x="8437563" y="1447800"/>
          <p14:tracePt t="25503" x="8347075" y="1447800"/>
          <p14:tracePt t="25519" x="8256588" y="1471613"/>
          <p14:tracePt t="25535" x="8232775" y="1471613"/>
          <p14:tracePt t="25551" x="8188325" y="1471613"/>
          <p14:tracePt t="25569" x="8120063" y="1471613"/>
          <p14:tracePt t="25587" x="7962900" y="1471613"/>
          <p14:tracePt t="25590" x="7916863" y="1471613"/>
          <p14:tracePt t="25601" x="7804150" y="1471613"/>
          <p14:tracePt t="25619" x="7645400" y="1471613"/>
          <p14:tracePt t="25620" x="7554913" y="1471613"/>
          <p14:tracePt t="25635" x="7464425" y="1471613"/>
          <p14:tracePt t="25654" x="7442200" y="1471613"/>
          <p14:tracePt t="25669" x="7396163" y="1471613"/>
          <p14:tracePt t="25685" x="7305675" y="1471613"/>
          <p14:tracePt t="25702" x="7215188" y="1471613"/>
          <p14:tracePt t="25719" x="7124700" y="1471613"/>
          <p14:tracePt t="25735" x="7080250" y="1493838"/>
          <p14:tracePt t="25752" x="7034213" y="1493838"/>
          <p14:tracePt t="25768" x="7011988" y="1493838"/>
          <p14:tracePt t="25787" x="6989763" y="1493838"/>
          <p14:tracePt t="25811" x="6943725" y="1493838"/>
          <p14:tracePt t="25836" x="6921500" y="1493838"/>
          <p14:tracePt t="25844" x="6899275" y="1493838"/>
          <p14:tracePt t="25868" x="6808788" y="1493838"/>
          <p14:tracePt t="25885" x="6762750" y="1493838"/>
          <p14:tracePt t="25902" x="6740525" y="1493838"/>
          <p14:tracePt t="25949" x="6696075" y="1493838"/>
          <p14:tracePt t="25979" x="6672263" y="1493838"/>
          <p14:tracePt t="26012" x="6650038" y="1493838"/>
          <p14:tracePt t="26028" x="6581775" y="1516063"/>
          <p14:tracePt t="26061" x="6559550" y="1516063"/>
          <p14:tracePt t="26076" x="6537325" y="1516063"/>
          <p14:tracePt t="26091" x="6515100" y="1516063"/>
          <p14:tracePt t="26108" x="6491288" y="1516063"/>
          <p14:tracePt t="26123" x="6469063" y="1516063"/>
          <p14:tracePt t="27363" x="6424613" y="1516063"/>
          <p14:tracePt t="27380" x="6400800" y="1516063"/>
          <p14:tracePt t="27387" x="6243638" y="1516063"/>
          <p14:tracePt t="27401" x="6062663" y="1516063"/>
          <p14:tracePt t="27418" x="5495925" y="1516063"/>
          <p14:tracePt t="27437" x="4456113" y="1743075"/>
          <p14:tracePt t="27453" x="4071938" y="1855788"/>
          <p14:tracePt t="27468" x="3732213" y="2014538"/>
          <p14:tracePt t="27486" x="3325813" y="2195513"/>
          <p14:tracePt t="27502" x="2895600" y="2376488"/>
          <p14:tracePt t="27519" x="2330450" y="2647950"/>
          <p14:tracePt t="27536" x="1809750" y="2987675"/>
          <p14:tracePt t="27569" x="949325" y="3848100"/>
          <p14:tracePt t="27585" x="836613" y="4029075"/>
          <p14:tracePt t="27602" x="768350" y="4141788"/>
          <p14:tracePt t="27604" x="746125" y="4187825"/>
          <p14:tracePt t="27619" x="611188" y="4300538"/>
          <p14:tracePt t="27636" x="406400" y="4435475"/>
          <p14:tracePt t="27652" x="203200" y="4572000"/>
          <p14:tracePt t="27952" x="90488" y="4933950"/>
          <p14:tracePt t="27969" x="452438" y="4821238"/>
          <p14:tracePt t="27985" x="882650" y="4708525"/>
          <p14:tracePt t="28002" x="1401763" y="4549775"/>
          <p14:tracePt t="28004" x="1560513" y="4525963"/>
          <p14:tracePt t="28018" x="1787525" y="4435475"/>
          <p14:tracePt t="28020" x="1990725" y="4391025"/>
          <p14:tracePt t="28037" x="2352675" y="4368800"/>
          <p14:tracePt t="28052" x="2736850" y="4300538"/>
          <p14:tracePt t="28069" x="2873375" y="4278313"/>
          <p14:tracePt t="28086" x="2940050" y="4254500"/>
          <p14:tracePt t="28102" x="2963863" y="4254500"/>
          <p14:tracePt t="28119" x="3008313" y="4254500"/>
          <p14:tracePt t="28152" x="3076575" y="4210050"/>
          <p14:tracePt t="28171" x="3098800" y="4210050"/>
          <p14:tracePt t="28185" x="3144838" y="4187825"/>
          <p14:tracePt t="28203" x="3460750" y="4097338"/>
          <p14:tracePt t="28219" x="3619500" y="4051300"/>
          <p14:tracePt t="28236" x="3844925" y="4006850"/>
          <p14:tracePt t="28254" x="3890963" y="3983038"/>
          <p14:tracePt t="28268" x="3913188" y="3960813"/>
          <p14:tracePt t="28389" x="3913188" y="3938588"/>
          <p14:tracePt t="28397" x="3890963" y="3916363"/>
          <p14:tracePt t="28403" x="3822700" y="3892550"/>
          <p14:tracePt t="28419" x="3732213" y="3870325"/>
          <p14:tracePt t="28420" x="3709988" y="3870325"/>
          <p14:tracePt t="28435" x="3619500" y="3870325"/>
          <p14:tracePt t="28452" x="3506788" y="3870325"/>
          <p14:tracePt t="28470" x="3348038" y="3870325"/>
          <p14:tracePt t="28485" x="3054350" y="3870325"/>
          <p14:tracePt t="28505" x="2601913" y="3870325"/>
          <p14:tracePt t="28519" x="2103438" y="3870325"/>
          <p14:tracePt t="28535" x="1831975" y="3870325"/>
          <p14:tracePt t="28552" x="1719263" y="3870325"/>
          <p14:tracePt t="28569" x="1582738" y="3870325"/>
          <p14:tracePt t="28583" x="1357313" y="3870325"/>
          <p14:tracePt t="28603" x="655638" y="3870325"/>
          <p14:tracePt t="28618" x="158750" y="3870325"/>
          <p14:tracePt t="29252" x="112713" y="2513013"/>
          <p14:tracePt t="29268" x="158750" y="2489200"/>
          <p14:tracePt t="29285" x="180975" y="2444750"/>
          <p14:tracePt t="29340" x="180975" y="2422525"/>
          <p14:tracePt t="29347" x="203200" y="2398713"/>
          <p14:tracePt t="29355" x="315913" y="2332038"/>
          <p14:tracePt t="29367" x="339725" y="2308225"/>
          <p14:tracePt t="29383" x="542925" y="2105025"/>
          <p14:tracePt t="29402" x="677863" y="1878013"/>
          <p14:tracePt t="29404" x="723900" y="1743075"/>
          <p14:tracePt t="29418" x="723900" y="1697038"/>
          <p14:tracePt t="29436" x="723900" y="1516063"/>
          <p14:tracePt t="29459" x="723900" y="1493838"/>
          <p14:tracePt t="29468" x="723900" y="1447800"/>
          <p14:tracePt t="29485" x="677863" y="1381125"/>
          <p14:tracePt t="29502" x="565150" y="1222375"/>
          <p14:tracePt t="29519" x="452438" y="1019175"/>
          <p14:tracePt t="29535" x="430213" y="860425"/>
          <p14:tracePt t="29552" x="430213" y="655638"/>
          <p14:tracePt t="29569" x="430213" y="542925"/>
          <p14:tracePt t="29585" x="430213" y="452438"/>
          <p14:tracePt t="29587" x="430213" y="384175"/>
          <p14:tracePt t="29602" x="430213" y="361950"/>
          <p14:tracePt t="29668" x="452438" y="430213"/>
          <p14:tracePt t="29675" x="565150" y="679450"/>
          <p14:tracePt t="29683" x="655638" y="973138"/>
          <p14:tracePt t="29702" x="904875" y="1811338"/>
          <p14:tracePt t="29718" x="949325" y="2513013"/>
          <p14:tracePt t="29735" x="995363" y="3124200"/>
          <p14:tracePt t="29752" x="995363" y="3552825"/>
          <p14:tracePt t="29768" x="1039813" y="3938588"/>
          <p14:tracePt t="29783" x="1039813" y="4210050"/>
          <p14:tracePt t="29803" x="1085850" y="4481513"/>
          <p14:tracePt t="29820" x="1085850" y="4618038"/>
          <p14:tracePt t="29836" x="1085850" y="4843463"/>
          <p14:tracePt t="29853" x="1154113" y="5070475"/>
          <p14:tracePt t="29868" x="1176338" y="5137150"/>
          <p14:tracePt t="29883" x="1198563" y="5183188"/>
          <p14:tracePt t="29983" x="1220788" y="5183188"/>
          <p14:tracePt t="30003" x="1244600" y="5183188"/>
          <p14:tracePt t="30011" x="1266825" y="5183188"/>
          <p14:tracePt t="30021" x="1266825" y="5092700"/>
          <p14:tracePt t="30037" x="1289050" y="4821238"/>
          <p14:tracePt t="30052" x="1289050" y="4481513"/>
          <p14:tracePt t="30068" x="1289050" y="4073525"/>
          <p14:tracePt t="30085" x="1289050" y="3870325"/>
          <p14:tracePt t="30101" x="1266825" y="3733800"/>
          <p14:tracePt t="30120" x="1266825" y="3711575"/>
          <p14:tracePt t="30135" x="1266825" y="3667125"/>
          <p14:tracePt t="30152" x="1266825" y="3643313"/>
          <p14:tracePt t="30169" x="1266825" y="3621088"/>
          <p14:tracePt t="30185" x="1244600" y="3552825"/>
          <p14:tracePt t="30202" x="1176338" y="3417888"/>
          <p14:tracePt t="30204" x="1154113" y="3305175"/>
          <p14:tracePt t="30220" x="1154113" y="3168650"/>
          <p14:tracePt t="30235" x="1154113" y="3078163"/>
          <p14:tracePt t="30252" x="1130300" y="3009900"/>
          <p14:tracePt t="30267" x="1130300" y="2965450"/>
          <p14:tracePt t="30285" x="1130300" y="2941638"/>
          <p14:tracePt t="30302" x="1085850" y="2941638"/>
          <p14:tracePt t="30318" x="1063625" y="2919413"/>
          <p14:tracePt t="30335" x="1017588" y="2919413"/>
          <p14:tracePt t="30364" x="995363" y="2919413"/>
          <p14:tracePt t="30372" x="973138" y="2897188"/>
          <p14:tracePt t="30385" x="949325" y="2897188"/>
          <p14:tracePt t="30402" x="904875" y="2897188"/>
          <p14:tracePt t="30421" x="814388" y="2897188"/>
          <p14:tracePt t="30454" x="746125" y="2897188"/>
          <p14:tracePt t="30468" x="723900" y="2897188"/>
          <p14:tracePt t="30485" x="701675" y="2897188"/>
          <p14:tracePt t="30540" x="655638" y="2897188"/>
          <p14:tracePt t="30549" x="633413" y="2897188"/>
          <p14:tracePt t="30556" x="520700" y="2965450"/>
          <p14:tracePt t="30568" x="520700" y="3009900"/>
          <p14:tracePt t="30585" x="384175" y="3168650"/>
          <p14:tracePt t="30601" x="339725" y="3281363"/>
          <p14:tracePt t="30619" x="339725" y="3327400"/>
          <p14:tracePt t="30770" x="361950" y="3327400"/>
          <p14:tracePt t="30787" x="384175" y="3327400"/>
          <p14:tracePt t="30885" x="452438" y="3327400"/>
          <p14:tracePt t="30892" x="496888" y="3371850"/>
          <p14:tracePt t="30900" x="520700" y="3395663"/>
          <p14:tracePt t="30918" x="633413" y="3395663"/>
          <p14:tracePt t="30998" x="655638" y="3417888"/>
          <p14:tracePt t="31036" x="677863" y="3417888"/>
          <p14:tracePt t="31292" x="701675" y="3417888"/>
          <p14:tracePt t="31323" x="723900" y="3417888"/>
          <p14:tracePt t="31332" x="746125" y="3417888"/>
          <p14:tracePt t="31339" x="768350" y="3417888"/>
          <p14:tracePt t="31351" x="792163" y="3417888"/>
          <p14:tracePt t="31368" x="882650" y="3417888"/>
          <p14:tracePt t="31385" x="927100" y="3417888"/>
          <p14:tracePt t="31402" x="949325" y="3417888"/>
          <p14:tracePt t="31461" x="995363" y="3417888"/>
          <p14:tracePt t="31468" x="1063625" y="3462338"/>
          <p14:tracePt t="31485" x="1266825" y="3462338"/>
          <p14:tracePt t="31502" x="1335088" y="3462338"/>
          <p14:tracePt t="31519" x="1357313" y="3462338"/>
          <p14:tracePt t="34390" x="1379538" y="3462338"/>
          <p14:tracePt t="34404" x="1425575" y="3462338"/>
          <p14:tracePt t="34437" x="1447800" y="3486150"/>
          <p14:tracePt t="34524" x="1470025" y="3508375"/>
          <p14:tracePt t="34549" x="1492250" y="3552825"/>
          <p14:tracePt t="34572" x="1492250" y="3576638"/>
          <p14:tracePt t="34654" x="1516063" y="3576638"/>
          <p14:tracePt t="34772" x="1538288" y="3598863"/>
          <p14:tracePt t="34782" x="1538288" y="3621088"/>
          <p14:tracePt t="34788" x="1538288" y="3643313"/>
          <p14:tracePt t="34803" x="1538288" y="3733800"/>
          <p14:tracePt t="34819" x="1538288" y="3825875"/>
          <p14:tracePt t="34836" x="1516063" y="3892550"/>
          <p14:tracePt t="34851" x="1516063" y="3960813"/>
          <p14:tracePt t="34868" x="1492250" y="4006850"/>
          <p14:tracePt t="34889" x="1492250" y="4029075"/>
          <p14:tracePt t="34902" x="1492250" y="4073525"/>
          <p14:tracePt t="34924" x="1492250" y="4097338"/>
          <p14:tracePt t="35115" x="1470025" y="4051300"/>
          <p14:tracePt t="35124" x="1425575" y="4029075"/>
          <p14:tracePt t="35135" x="1401763" y="3983038"/>
          <p14:tracePt t="35151" x="1311275" y="3870325"/>
          <p14:tracePt t="35169" x="1311275" y="3848100"/>
          <p14:tracePt t="35237" x="1266825" y="3848100"/>
          <p14:tracePt t="35244" x="1244600" y="3848100"/>
          <p14:tracePt t="35259" x="1220788" y="3848100"/>
          <p14:tracePt t="35269" x="1176338" y="3848100"/>
          <p14:tracePt t="35285" x="1063625" y="3848100"/>
          <p14:tracePt t="35301" x="927100" y="3848100"/>
          <p14:tracePt t="35318" x="677863" y="3779838"/>
          <p14:tracePt t="35335" x="542925" y="3757613"/>
          <p14:tracePt t="35539" x="565150" y="3757613"/>
          <p14:tracePt t="35548" x="701675" y="3757613"/>
          <p14:tracePt t="35556" x="814388" y="3757613"/>
          <p14:tracePt t="35568" x="927100" y="3757613"/>
          <p14:tracePt t="35586" x="1063625" y="3733800"/>
          <p14:tracePt t="35588" x="1130300" y="3689350"/>
          <p14:tracePt t="35619" x="1244600" y="3667125"/>
          <p14:tracePt t="36204" x="1266825" y="3689350"/>
          <p14:tracePt t="36211" x="1266825" y="3711575"/>
          <p14:tracePt t="36219" x="1266825" y="3733800"/>
          <p14:tracePt t="36233" x="1266825" y="3757613"/>
          <p14:tracePt t="36292" x="1266825" y="3779838"/>
          <p14:tracePt t="36308" x="1266825" y="3848100"/>
          <p14:tracePt t="36317" x="1244600" y="3848100"/>
          <p14:tracePt t="36335" x="1176338" y="3960813"/>
          <p14:tracePt t="36352" x="1154113" y="4029075"/>
          <p14:tracePt t="36368" x="1154113" y="4051300"/>
          <p14:tracePt t="36386" x="1130300" y="4073525"/>
          <p14:tracePt t="36402" x="1130300" y="4097338"/>
          <p14:tracePt t="36436" x="1108075" y="4097338"/>
          <p14:tracePt t="36451" x="1063625" y="4097338"/>
          <p14:tracePt t="36460" x="1017588" y="4097338"/>
          <p14:tracePt t="36470" x="973138" y="4097338"/>
          <p14:tracePt t="36485" x="858838" y="4164013"/>
          <p14:tracePt t="36502" x="836613" y="4210050"/>
          <p14:tracePt t="37013" x="858838" y="4210050"/>
          <p14:tracePt t="37020" x="882650" y="4210050"/>
          <p14:tracePt t="37036" x="927100" y="4210050"/>
          <p14:tracePt t="37052" x="995363" y="4210050"/>
          <p14:tracePt t="37070" x="1039813" y="4210050"/>
          <p14:tracePt t="37085" x="1130300" y="4187825"/>
          <p14:tracePt t="37101" x="1198563" y="4187825"/>
          <p14:tracePt t="37118" x="1266825" y="4187825"/>
          <p14:tracePt t="37139" x="1289050" y="4187825"/>
          <p14:tracePt t="37164" x="1311275" y="4187825"/>
          <p14:tracePt t="37170" x="1357313" y="4187825"/>
          <p14:tracePt t="37204" x="1809750" y="4097338"/>
          <p14:tracePt t="37218" x="1831975" y="4097338"/>
          <p14:tracePt t="37236" x="1900238" y="4073525"/>
          <p14:tracePt t="38116" x="1900238" y="4006850"/>
          <p14:tracePt t="38124" x="1944688" y="3916363"/>
          <p14:tracePt t="38133" x="1968500" y="3892550"/>
          <p14:tracePt t="38151" x="2035175" y="3733800"/>
          <p14:tracePt t="38170" x="2125663" y="3643313"/>
          <p14:tracePt t="38172" x="2193925" y="3552825"/>
          <p14:tracePt t="38185" x="2284413" y="3508375"/>
          <p14:tracePt t="38201" x="2555875" y="3327400"/>
          <p14:tracePt t="38218" x="3076575" y="3146425"/>
          <p14:tracePt t="38220" x="3573463" y="3009900"/>
          <p14:tracePt t="38235" x="4705350" y="2557463"/>
          <p14:tracePt t="38253" x="6175375" y="1811338"/>
          <p14:tracePt t="38270" x="8053388" y="814388"/>
          <p14:tracePt t="40869" x="8709025" y="22225"/>
          <p14:tracePt t="40884" x="8685213" y="180975"/>
          <p14:tracePt t="40901" x="8662988" y="339725"/>
          <p14:tracePt t="40918" x="8640763" y="339725"/>
          <p14:tracePt t="40996" x="8640763" y="361950"/>
          <p14:tracePt t="41003" x="8640763" y="430213"/>
          <p14:tracePt t="41018" x="8640763" y="542925"/>
          <p14:tracePt t="41020" x="8640763" y="679450"/>
          <p14:tracePt t="41035" x="8640763" y="928688"/>
          <p14:tracePt t="41051" x="8640763" y="1063625"/>
          <p14:tracePt t="41069" x="8640763" y="1085850"/>
          <p14:tracePt t="41133" x="8662988" y="1085850"/>
          <p14:tracePt t="41796" x="8662988" y="1041400"/>
          <p14:tracePt t="41804" x="8685213" y="1019175"/>
          <p14:tracePt t="41828" x="8685213" y="995363"/>
          <p14:tracePt t="41836" x="8685213" y="973138"/>
          <p14:tracePt t="41868" x="8685213" y="928688"/>
          <p14:tracePt t="41886" x="8685213" y="882650"/>
          <p14:tracePt t="41901" x="8685213" y="814388"/>
          <p14:tracePt t="41919" x="8685213" y="792163"/>
          <p14:tracePt t="42076" x="8685213" y="814388"/>
          <p14:tracePt t="42082" x="8685213" y="882650"/>
          <p14:tracePt t="42091" x="8685213" y="950913"/>
          <p14:tracePt t="42101" x="8685213" y="973138"/>
          <p14:tracePt t="42119" x="8685213" y="1019175"/>
          <p14:tracePt t="42205" x="8685213" y="1041400"/>
          <p14:tracePt t="42212" x="8685213" y="1063625"/>
          <p14:tracePt t="42219" x="8685213" y="1109663"/>
          <p14:tracePt t="42236" x="8685213" y="1154113"/>
          <p14:tracePt t="42383" x="8685213" y="1131888"/>
          <p14:tracePt t="42388" x="8685213" y="1041400"/>
          <p14:tracePt t="42402" x="8685213" y="973138"/>
          <p14:tracePt t="42403" x="8685213" y="928688"/>
          <p14:tracePt t="42418" x="8685213" y="860425"/>
          <p14:tracePt t="42435" x="8685213" y="838200"/>
          <p14:tracePt t="42741" x="8685213" y="860425"/>
          <p14:tracePt t="42749" x="8685213" y="904875"/>
          <p14:tracePt t="45396" x="8799513" y="928688"/>
          <p14:tracePt t="45403" x="8956675" y="882650"/>
          <p14:tracePt t="45420" x="9364663" y="701675"/>
          <p14:tracePt t="45435" x="9726613" y="565150"/>
          <p14:tracePt t="45451" x="10179050" y="361950"/>
          <p14:tracePt t="45468" x="10631488" y="203200"/>
          <p14:tracePt t="45486" x="11218863" y="46038"/>
          <p14:tracePt t="84475" x="3663950" y="1335088"/>
          <p14:tracePt t="84484" x="3573463" y="1924050"/>
          <p14:tracePt t="84501" x="3482975" y="2828925"/>
          <p14:tracePt t="84518" x="3482975" y="3327400"/>
          <p14:tracePt t="84535" x="3482975" y="3508375"/>
          <p14:tracePt t="84551" x="3416300" y="3621088"/>
          <p14:tracePt t="84568" x="3235325" y="3689350"/>
          <p14:tracePt t="84587" x="3008313" y="3757613"/>
          <p14:tracePt t="84601" x="2940050" y="3757613"/>
          <p14:tracePt t="84623" x="2917825" y="3757613"/>
          <p14:tracePt t="84651" x="2668588" y="3643313"/>
          <p14:tracePt t="84686" x="1990725" y="3259138"/>
          <p14:tracePt t="84701" x="1787525" y="3168650"/>
          <p14:tracePt t="84724" x="1763713" y="3146425"/>
          <p14:tracePt t="84734" x="1741488" y="3146425"/>
          <p14:tracePt t="84751" x="1673225" y="2987675"/>
          <p14:tracePt t="84768" x="1651000" y="2897188"/>
          <p14:tracePt t="84785" x="1628775" y="2828925"/>
          <p14:tracePt t="84803" x="1628775" y="2806700"/>
          <p14:tracePt t="84819" x="1628775" y="2784475"/>
          <p14:tracePt t="84836" x="1651000" y="2693988"/>
          <p14:tracePt t="84852" x="1719263" y="2625725"/>
          <p14:tracePt t="84870" x="1763713" y="2579688"/>
          <p14:tracePt t="84885" x="1763713" y="2557463"/>
          <p14:tracePt t="85116" x="1787525" y="2557463"/>
          <p14:tracePt t="85716" x="1787525" y="2535238"/>
          <p14:tracePt t="85749" x="1809750" y="2513013"/>
          <p14:tracePt t="85894" x="1809750" y="2489200"/>
          <p14:tracePt t="85900" x="1831975" y="2466975"/>
          <p14:tracePt t="86054" x="1854200" y="2444750"/>
          <p14:tracePt t="86070" x="1854200" y="2422525"/>
          <p14:tracePt t="86084" x="1854200" y="2398713"/>
          <p14:tracePt t="86101" x="1854200" y="2376488"/>
          <p14:tracePt t="86124" x="1854200" y="2354263"/>
          <p14:tracePt t="86134" x="1854200" y="2308225"/>
          <p14:tracePt t="86153" x="1854200" y="2286000"/>
          <p14:tracePt t="86169" x="1854200" y="2217738"/>
          <p14:tracePt t="86185" x="1854200" y="2149475"/>
          <p14:tracePt t="86203" x="1854200" y="2105025"/>
          <p14:tracePt t="86308" x="1854200" y="2036763"/>
          <p14:tracePt t="86318" x="1854200" y="2014538"/>
          <p14:tracePt t="86323" x="1809750" y="1946275"/>
          <p14:tracePt t="86334" x="1763713" y="1878013"/>
          <p14:tracePt t="86352" x="1651000" y="1697038"/>
          <p14:tracePt t="86368" x="1582738" y="1584325"/>
          <p14:tracePt t="86385" x="1538288" y="1516063"/>
          <p14:tracePt t="86402" x="1538288" y="1493838"/>
          <p14:tracePt t="86428" x="1538288" y="1471613"/>
          <p14:tracePt t="86436" x="1516063" y="1471613"/>
          <p14:tracePt t="86469" x="1470025" y="1381125"/>
          <p14:tracePt t="86782" x="1470025" y="1403350"/>
          <p14:tracePt t="86797" x="1492250" y="1447800"/>
          <p14:tracePt t="86805" x="1538288" y="1447800"/>
          <p14:tracePt t="86818" x="1538288" y="1516063"/>
          <p14:tracePt t="86819" x="1582738" y="1562100"/>
          <p14:tracePt t="86836" x="1673225" y="1630363"/>
          <p14:tracePt t="86852" x="1763713" y="1697038"/>
          <p14:tracePt t="86869" x="1787525" y="1720850"/>
          <p14:tracePt t="86949" x="1831975" y="1720850"/>
          <p14:tracePt t="86964" x="1878013" y="1743075"/>
          <p14:tracePt t="87182" x="1900238" y="1743075"/>
          <p14:tracePt t="87199" x="1900238" y="1697038"/>
          <p14:tracePt t="87213" x="1900238" y="1652588"/>
          <p14:tracePt t="87220" x="1900238" y="1630363"/>
          <p14:tracePt t="88979" x="1922463" y="1630363"/>
          <p14:tracePt t="88987" x="1944688" y="1606550"/>
          <p14:tracePt t="89019" x="1944688" y="1584325"/>
          <p14:tracePt t="89027" x="1968500" y="1584325"/>
          <p14:tracePt t="89053" x="2012950" y="1562100"/>
          <p14:tracePt t="89070" x="2035175" y="1539875"/>
          <p14:tracePt t="89876" x="2058988" y="1516063"/>
          <p14:tracePt t="89892" x="2081213" y="1516063"/>
          <p14:tracePt t="89900" x="2103438" y="1516063"/>
          <p14:tracePt t="89917" x="2171700" y="1516063"/>
          <p14:tracePt t="89935" x="2239963" y="1516063"/>
          <p14:tracePt t="89952" x="2420938" y="1516063"/>
          <p14:tracePt t="89969" x="2692400" y="1562100"/>
          <p14:tracePt t="89985" x="2873375" y="1584325"/>
          <p14:tracePt t="89987" x="2986088" y="1584325"/>
          <p14:tracePt t="90003" x="3121025" y="1584325"/>
          <p14:tracePt t="90019" x="3211513" y="1584325"/>
          <p14:tracePt t="90035" x="3257550" y="1584325"/>
          <p14:tracePt t="90052" x="3302000" y="1584325"/>
          <p14:tracePt t="90068" x="3325813" y="1562100"/>
          <p14:tracePt t="90092" x="3392488" y="1562100"/>
          <p14:tracePt t="90108" x="3416300" y="1562100"/>
          <p14:tracePt t="90118" x="3438525" y="1562100"/>
          <p14:tracePt t="90135" x="3506788" y="1562100"/>
          <p14:tracePt t="90152" x="3573463" y="1562100"/>
          <p14:tracePt t="90168" x="3641725" y="1562100"/>
          <p14:tracePt t="90185" x="3754438" y="1562100"/>
          <p14:tracePt t="90203" x="3822700" y="1562100"/>
          <p14:tracePt t="90219" x="3868738" y="1562100"/>
          <p14:tracePt t="90235" x="3935413" y="1562100"/>
          <p14:tracePt t="90251" x="3959225" y="1562100"/>
          <p14:tracePt t="90276" x="4003675" y="1562100"/>
          <p14:tracePt t="90283" x="4025900" y="1562100"/>
          <p14:tracePt t="90315" x="4049713" y="1562100"/>
          <p14:tracePt t="90323" x="4094163" y="1539875"/>
          <p14:tracePt t="90336" x="4116388" y="1539875"/>
          <p14:tracePt t="90351" x="4138613" y="1539875"/>
          <p14:tracePt t="91717" x="4162425" y="1539875"/>
          <p14:tracePt t="91724" x="4206875" y="1539875"/>
          <p14:tracePt t="91735" x="4229100" y="1539875"/>
          <p14:tracePt t="91752" x="4275138" y="1539875"/>
          <p14:tracePt t="92499" x="4297363" y="1539875"/>
          <p14:tracePt t="92518" x="4297363" y="1562100"/>
          <p14:tracePt t="92535" x="4252913" y="1584325"/>
          <p14:tracePt t="92555" x="4229100" y="1584325"/>
          <p14:tracePt t="92571" x="4206875" y="1606550"/>
          <p14:tracePt t="93131" x="4206875" y="1630363"/>
          <p14:tracePt t="93138" x="4184650" y="1630363"/>
          <p14:tracePt t="93211" x="4162425" y="1652588"/>
          <p14:tracePt t="93331" x="4138613" y="1652588"/>
          <p14:tracePt t="93349" x="4094163" y="1652588"/>
          <p14:tracePt t="93355" x="4049713" y="1652588"/>
          <p14:tracePt t="93369" x="4003675" y="1652588"/>
          <p14:tracePt t="93385" x="3822700" y="1743075"/>
          <p14:tracePt t="93402" x="3687763" y="1811338"/>
          <p14:tracePt t="93404" x="3573463" y="1878013"/>
          <p14:tracePt t="93419" x="3416300" y="1992313"/>
          <p14:tracePt t="93434" x="3257550" y="2127250"/>
          <p14:tracePt t="93453" x="3121025" y="2263775"/>
          <p14:tracePt t="93468" x="2963863" y="2535238"/>
          <p14:tracePt t="93484" x="2827338" y="2851150"/>
          <p14:tracePt t="93502" x="2668588" y="3259138"/>
          <p14:tracePt t="93520" x="2533650" y="3733800"/>
          <p14:tracePt t="93535" x="2443163" y="4187825"/>
          <p14:tracePt t="93551" x="2374900" y="4775200"/>
          <p14:tracePt t="93570" x="2262188" y="5386388"/>
          <p14:tracePt t="93584" x="2262188" y="5522913"/>
          <p14:tracePt t="93619" x="2171700" y="5997575"/>
          <p14:tracePt t="93634" x="2171700" y="6065838"/>
          <p14:tracePt t="93636" x="2171700" y="6134100"/>
          <p14:tracePt t="93653" x="2171700" y="6224588"/>
          <p14:tracePt t="93668" x="2171700" y="6359525"/>
          <p14:tracePt t="93686" x="2125663" y="6540500"/>
          <p14:tracePt t="93701" x="2103438" y="6811963"/>
          <p14:tracePt t="94035" x="973138" y="6292850"/>
          <p14:tracePt t="94052" x="927100" y="5862638"/>
          <p14:tracePt t="94068" x="814388" y="5635625"/>
          <p14:tracePt t="94085" x="792163" y="5545138"/>
          <p14:tracePt t="94101" x="792163" y="5476875"/>
          <p14:tracePt t="94118" x="768350" y="5454650"/>
          <p14:tracePt t="94135" x="746125" y="5386388"/>
          <p14:tracePt t="94152" x="701675" y="5251450"/>
          <p14:tracePt t="94168" x="633413" y="4979988"/>
          <p14:tracePt t="94185" x="520700" y="4572000"/>
          <p14:tracePt t="94204" x="361950" y="4006850"/>
          <p14:tracePt t="94219" x="339725" y="3848100"/>
          <p14:tracePt t="94235" x="339725" y="3733800"/>
          <p14:tracePt t="94253" x="315913" y="3643313"/>
          <p14:tracePt t="94268" x="315913" y="3621088"/>
          <p14:tracePt t="94404" x="339725" y="3621088"/>
          <p14:tracePt t="94428" x="361950" y="3621088"/>
          <p14:tracePt t="94461" x="384175" y="3621088"/>
          <p14:tracePt t="94483" x="406400" y="3643313"/>
          <p14:tracePt t="94493" x="430213" y="3667125"/>
          <p14:tracePt t="94501" x="474663" y="3689350"/>
          <p14:tracePt t="94519" x="542925" y="3779838"/>
          <p14:tracePt t="94535" x="723900" y="3938588"/>
          <p14:tracePt t="94552" x="858838" y="4097338"/>
          <p14:tracePt t="94568" x="995363" y="4300538"/>
          <p14:tracePt t="94585" x="1154113" y="4525963"/>
          <p14:tracePt t="94602" x="1244600" y="4708525"/>
          <p14:tracePt t="94604" x="1311275" y="4843463"/>
          <p14:tracePt t="94619" x="1401763" y="5092700"/>
          <p14:tracePt t="94634" x="1492250" y="5227638"/>
          <p14:tracePt t="94636" x="1560513" y="5476875"/>
          <p14:tracePt t="94652" x="1831975" y="5884863"/>
          <p14:tracePt t="94670" x="1990725" y="6178550"/>
          <p14:tracePt t="94685" x="2058988" y="6246813"/>
          <p14:tracePt t="94701" x="2058988" y="6269038"/>
          <p14:tracePt t="94870" x="2058988" y="6224588"/>
          <p14:tracePt t="94877" x="2035175" y="6156325"/>
          <p14:tracePt t="94885" x="1990725" y="6065838"/>
          <p14:tracePt t="94901" x="1741488" y="5681663"/>
          <p14:tracePt t="94919" x="1425575" y="5410200"/>
          <p14:tracePt t="94934" x="1063625" y="5205413"/>
          <p14:tracePt t="94952" x="701675" y="5070475"/>
          <p14:tracePt t="94970" x="406400" y="4956175"/>
          <p14:tracePt t="94984" x="361950" y="4933950"/>
          <p14:tracePt t="95002" x="134938" y="4843463"/>
          <p14:tracePt t="95795" x="22225" y="3190875"/>
          <p14:tracePt t="95802" x="44450" y="3190875"/>
          <p14:tracePt t="95819" x="68263" y="3168650"/>
          <p14:tracePt t="95836" x="90488" y="3146425"/>
          <p14:tracePt t="95853" x="134938" y="3100388"/>
          <p14:tracePt t="95949" x="158750" y="3100388"/>
          <p14:tracePt t="95967" x="225425" y="3124200"/>
          <p14:tracePt t="95971" x="361950" y="3259138"/>
          <p14:tracePt t="95982" x="542925" y="3417888"/>
          <p14:tracePt t="95987" x="792163" y="3621088"/>
          <p14:tracePt t="95994" x="1039813" y="3825875"/>
          <p14:tracePt t="96002" x="1311275" y="4051300"/>
          <p14:tracePt t="96018" x="1560513" y="4232275"/>
          <p14:tracePt t="96020" x="1763713" y="4391025"/>
          <p14:tracePt t="96036" x="2125663" y="4708525"/>
          <p14:tracePt t="96053" x="2330450" y="5046663"/>
          <p14:tracePt t="96068" x="2352675" y="5205413"/>
          <p14:tracePt t="96085" x="2284413" y="5432425"/>
          <p14:tracePt t="96101" x="2216150" y="5681663"/>
          <p14:tracePt t="96118" x="2193925" y="5907088"/>
          <p14:tracePt t="96135" x="2193925" y="6043613"/>
          <p14:tracePt t="96150" x="2193925" y="6134100"/>
          <p14:tracePt t="96168" x="2216150" y="6202363"/>
          <p14:tracePt t="96186" x="2239963" y="6202363"/>
          <p14:tracePt t="96202" x="2239963" y="6224588"/>
          <p14:tracePt t="96219" x="2239963" y="6269038"/>
          <p14:tracePt t="96243" x="2239963" y="6292850"/>
          <p14:tracePt t="96307" x="2239963" y="6246813"/>
          <p14:tracePt t="96316" x="2171700" y="6134100"/>
          <p14:tracePt t="96322" x="2125663" y="6043613"/>
          <p14:tracePt t="96335" x="1968500" y="5838825"/>
          <p14:tracePt t="96352" x="1673225" y="5591175"/>
          <p14:tracePt t="96368" x="1379538" y="5410200"/>
          <p14:tracePt t="96384" x="1266825" y="5364163"/>
          <p14:tracePt t="96388" x="1244600" y="5364163"/>
          <p14:tracePt t="96402" x="1244600" y="5341938"/>
          <p14:tracePt t="96404" x="1198563" y="5318125"/>
          <p14:tracePt t="96419" x="1130300" y="5273675"/>
          <p14:tracePt t="96436" x="1039813" y="5251450"/>
          <p14:tracePt t="96451" x="858838" y="5160963"/>
          <p14:tracePt t="96468" x="677863" y="5046663"/>
          <p14:tracePt t="96485" x="542925" y="5002213"/>
          <p14:tracePt t="96501" x="384175" y="4889500"/>
          <p14:tracePt t="96519" x="315913" y="4821238"/>
          <p14:tracePt t="96540" x="293688" y="4799013"/>
          <p14:tracePt t="96571" x="225425" y="4775200"/>
          <p14:tracePt t="96582" x="180975" y="4752975"/>
          <p14:tracePt t="96590" x="112713" y="4708525"/>
          <p14:tracePt t="96834" x="68263" y="4525963"/>
          <p14:tracePt t="96842" x="180975" y="4525963"/>
          <p14:tracePt t="96851" x="315913" y="4525963"/>
          <p14:tracePt t="96870" x="496888" y="4525963"/>
          <p14:tracePt t="96886" x="655638" y="4572000"/>
          <p14:tracePt t="96901" x="768350" y="4618038"/>
          <p14:tracePt t="96918" x="792163" y="4640263"/>
          <p14:tracePt t="96965" x="814388" y="4640263"/>
          <p14:tracePt t="96971" x="814388" y="4662488"/>
          <p14:tracePt t="96987" x="927100" y="4708525"/>
          <p14:tracePt t="97002" x="949325" y="4752975"/>
          <p14:tracePt t="97005" x="1063625" y="4843463"/>
          <p14:tracePt t="97018" x="1085850" y="4865688"/>
          <p14:tracePt t="97020" x="1154113" y="4911725"/>
          <p14:tracePt t="97035" x="1220788" y="4933950"/>
          <p14:tracePt t="97052" x="1220788" y="4956175"/>
          <p14:tracePt t="97436" x="1198563" y="4956175"/>
          <p14:tracePt t="97444" x="1176338" y="4956175"/>
          <p14:tracePt t="97451" x="1154113" y="4956175"/>
          <p14:tracePt t="97468" x="1130300" y="4956175"/>
          <p14:tracePt t="97486" x="1085850" y="4956175"/>
          <p14:tracePt t="97503" x="1063625" y="4956175"/>
          <p14:tracePt t="97533" x="995363" y="4956175"/>
          <p14:tracePt t="97540" x="973138" y="4956175"/>
          <p14:tracePt t="97551" x="904875" y="4956175"/>
          <p14:tracePt t="97569" x="792163" y="4956175"/>
          <p14:tracePt t="97584" x="746125" y="4956175"/>
          <p14:tracePt t="97602" x="701675" y="4956175"/>
          <p14:tracePt t="97708" x="655638" y="4933950"/>
          <p14:tracePt t="97715" x="633413" y="4911725"/>
          <p14:tracePt t="97741" x="611188" y="4889500"/>
          <p14:tracePt t="97756" x="611188" y="4865688"/>
          <p14:tracePt t="97788" x="611188" y="4843463"/>
          <p14:tracePt t="97803" x="611188" y="4799013"/>
          <p14:tracePt t="97875" x="611188" y="4775200"/>
          <p14:tracePt t="98020" x="611188" y="4752975"/>
          <p14:tracePt t="98043" x="611188" y="4708525"/>
          <p14:tracePt t="98187" x="611188" y="4684713"/>
          <p14:tracePt t="98260" x="611188" y="4662488"/>
          <p14:tracePt t="98285" x="611188" y="4640263"/>
          <p14:tracePt t="98309" x="633413" y="4618038"/>
          <p14:tracePt t="99134" x="633413" y="4594225"/>
          <p14:tracePt t="99140" x="611188" y="4594225"/>
          <p14:tracePt t="99156" x="565150" y="4594225"/>
          <p14:tracePt t="99187" x="474663" y="4594225"/>
          <p14:tracePt t="99202" x="452438" y="4594225"/>
          <p14:tracePt t="100118" x="430213" y="4618038"/>
          <p14:tracePt t="100215" x="430213" y="4640263"/>
          <p14:tracePt t="100988" x="452438" y="4662488"/>
          <p14:tracePt t="100996" x="452438" y="4684713"/>
          <p14:tracePt t="101003" x="452438" y="4708525"/>
          <p14:tracePt t="101019" x="452438" y="4752975"/>
          <p14:tracePt t="101035" x="474663" y="4799013"/>
          <p14:tracePt t="101052" x="496888" y="4843463"/>
          <p14:tracePt t="101069" x="520700" y="4889500"/>
          <p14:tracePt t="101083" x="565150" y="4979988"/>
          <p14:tracePt t="101102" x="633413" y="5137150"/>
          <p14:tracePt t="101118" x="746125" y="5318125"/>
          <p14:tracePt t="101135" x="858838" y="5500688"/>
          <p14:tracePt t="101152" x="973138" y="5635625"/>
          <p14:tracePt t="101169" x="995363" y="5635625"/>
          <p14:tracePt t="101230" x="995363" y="5657850"/>
          <p14:tracePt t="101237" x="995363" y="5726113"/>
          <p14:tracePt t="101252" x="1039813" y="5772150"/>
          <p14:tracePt t="101268" x="1085850" y="5884863"/>
          <p14:tracePt t="101286" x="1154113" y="5975350"/>
          <p14:tracePt t="101301" x="1220788" y="6043613"/>
          <p14:tracePt t="101468" x="1244600" y="6043613"/>
          <p14:tracePt t="101482" x="1244600" y="5997575"/>
          <p14:tracePt t="101490" x="1244600" y="5975350"/>
          <p14:tracePt t="101501" x="1244600" y="5929313"/>
          <p14:tracePt t="101518" x="1244600" y="5884863"/>
          <p14:tracePt t="101535" x="1244600" y="5862638"/>
          <p14:tracePt t="101569" x="1244600" y="5794375"/>
          <p14:tracePt t="101653" x="1244600" y="5748338"/>
          <p14:tracePt t="101668" x="1266825" y="5681663"/>
          <p14:tracePt t="101685" x="1335088" y="5545138"/>
          <p14:tracePt t="101702" x="1357313" y="5410200"/>
          <p14:tracePt t="101719" x="1379538" y="5273675"/>
          <p14:tracePt t="101735" x="1425575" y="5160963"/>
          <p14:tracePt t="101751" x="1425575" y="5046663"/>
          <p14:tracePt t="101768" x="1425575" y="4799013"/>
          <p14:tracePt t="101785" x="1425575" y="4572000"/>
          <p14:tracePt t="101802" x="1357313" y="4187825"/>
          <p14:tracePt t="101803" x="1244600" y="3938588"/>
          <p14:tracePt t="101818" x="1085850" y="3733800"/>
          <p14:tracePt t="101820" x="995363" y="3530600"/>
          <p14:tracePt t="101835" x="927100" y="3371850"/>
          <p14:tracePt t="101852" x="927100" y="3349625"/>
          <p14:tracePt t="101941" x="904875" y="3349625"/>
          <p14:tracePt t="101964" x="882650" y="3349625"/>
          <p14:tracePt t="101971" x="858838" y="3349625"/>
          <p14:tracePt t="101986" x="814388" y="3395663"/>
          <p14:tracePt t="101988" x="792163" y="3486150"/>
          <p14:tracePt t="102001" x="746125" y="3576638"/>
          <p14:tracePt t="102003" x="746125" y="3621088"/>
          <p14:tracePt t="102019" x="677863" y="3711575"/>
          <p14:tracePt t="102035" x="677863" y="3779838"/>
          <p14:tracePt t="102052" x="701675" y="3848100"/>
          <p14:tracePt t="102069" x="814388" y="4006850"/>
          <p14:tracePt t="102085" x="995363" y="4254500"/>
          <p14:tracePt t="102101" x="1198563" y="4481513"/>
          <p14:tracePt t="102118" x="1335088" y="4640263"/>
          <p14:tracePt t="102134" x="1447800" y="4821238"/>
          <p14:tracePt t="102152" x="1516063" y="4911725"/>
          <p14:tracePt t="102169" x="1516063" y="4956175"/>
          <p14:tracePt t="102185" x="1538288" y="5024438"/>
          <p14:tracePt t="102202" x="1582738" y="5137150"/>
          <p14:tracePt t="102203" x="1628775" y="5205413"/>
          <p14:tracePt t="102218" x="1651000" y="5273675"/>
          <p14:tracePt t="102219" x="1673225" y="5341938"/>
          <p14:tracePt t="102235" x="1741488" y="5432425"/>
          <p14:tracePt t="102252" x="1763713" y="5454650"/>
          <p14:tracePt t="102437" x="1787525" y="5454650"/>
          <p14:tracePt t="102445" x="1787525" y="5432425"/>
          <p14:tracePt t="102454" x="1809750" y="5386388"/>
          <p14:tracePt t="102469" x="1831975" y="5295900"/>
          <p14:tracePt t="102487" x="1854200" y="5227638"/>
          <p14:tracePt t="102501" x="1878013" y="5160963"/>
          <p14:tracePt t="102556" x="1878013" y="5137150"/>
          <p14:tracePt t="102566" x="1878013" y="5114925"/>
          <p14:tracePt t="102588" x="1878013" y="5092700"/>
          <p14:tracePt t="102621" x="1878013" y="5070475"/>
          <p14:tracePt t="102628" x="1878013" y="5024438"/>
          <p14:tracePt t="102653" x="1854200" y="5024438"/>
          <p14:tracePt t="102669" x="1854200" y="5002213"/>
          <p14:tracePt t="102691" x="1831975" y="4979988"/>
          <p14:tracePt t="102707" x="1809750" y="4956175"/>
          <p14:tracePt t="102723" x="1787525" y="4933950"/>
          <p14:tracePt t="102735" x="1787525" y="4911725"/>
          <p14:tracePt t="102751" x="1719263" y="4821238"/>
          <p14:tracePt t="102769" x="1697038" y="4799013"/>
          <p14:tracePt t="102785" x="1673225" y="4775200"/>
          <p14:tracePt t="103931" x="1673225" y="4752975"/>
          <p14:tracePt t="104332" x="1697038" y="4752975"/>
          <p14:tracePt t="104414" x="1697038" y="4775200"/>
          <p14:tracePt t="104421" x="1719263" y="4775200"/>
          <p14:tracePt t="104435" x="1741488" y="4799013"/>
          <p14:tracePt t="105244" x="1741488" y="4821238"/>
          <p14:tracePt t="105260" x="1741488" y="4843463"/>
          <p14:tracePt t="105309" x="1741488" y="4889500"/>
          <p14:tracePt t="105324" x="1741488" y="4911725"/>
          <p14:tracePt t="105335" x="1741488" y="4956175"/>
          <p14:tracePt t="105351" x="1741488" y="5024438"/>
          <p14:tracePt t="105368" x="1741488" y="5070475"/>
          <p14:tracePt t="105384" x="1741488" y="5114925"/>
          <p14:tracePt t="105402" x="1741488" y="5137150"/>
          <p14:tracePt t="105468" x="1741488" y="5160963"/>
          <p14:tracePt t="105485" x="1741488" y="5183188"/>
          <p14:tracePt t="105508" x="1741488" y="5227638"/>
          <p14:tracePt t="105939" x="1741488" y="5251450"/>
          <p14:tracePt t="106316" x="1763713" y="5251450"/>
          <p14:tracePt t="106339" x="1787525" y="5251450"/>
          <p14:tracePt t="106366" x="1809750" y="5251450"/>
          <p14:tracePt t="106371" x="1831975" y="5251450"/>
          <p14:tracePt t="106469" x="1878013" y="5273675"/>
          <p14:tracePt t="106476" x="1944688" y="5318125"/>
          <p14:tracePt t="106484" x="2012950" y="5364163"/>
          <p14:tracePt t="106515" x="2035175" y="5364163"/>
          <p14:tracePt t="106596" x="2058988" y="5386388"/>
          <p14:tracePt t="106605" x="2081213" y="5386388"/>
          <p14:tracePt t="106619" x="2103438" y="5410200"/>
          <p14:tracePt t="106635" x="2125663" y="5432425"/>
          <p14:tracePt t="106895" x="2125663" y="5454650"/>
          <p14:tracePt t="106908" x="2125663" y="5500688"/>
          <p14:tracePt t="106935" x="2149475" y="5545138"/>
          <p14:tracePt t="106952" x="2171700" y="5567363"/>
          <p14:tracePt t="107028" x="2171700" y="5591175"/>
          <p14:tracePt t="107035" x="2171700" y="5613400"/>
          <p14:tracePt t="107053" x="2171700" y="5681663"/>
          <p14:tracePt t="107069" x="2193925" y="5748338"/>
          <p14:tracePt t="107085" x="2193925" y="5772150"/>
          <p14:tracePt t="107102" x="2193925" y="5794375"/>
          <p14:tracePt t="107251" x="2216150" y="5816600"/>
          <p14:tracePt t="107259" x="2284413" y="5816600"/>
          <p14:tracePt t="107269" x="2397125" y="5816600"/>
          <p14:tracePt t="107284" x="2873375" y="5613400"/>
          <p14:tracePt t="107303" x="3438525" y="5386388"/>
          <p14:tracePt t="107318" x="4297363" y="5002213"/>
          <p14:tracePt t="107334" x="5586413" y="4459288"/>
          <p14:tracePt t="107352" x="7192963" y="3733800"/>
          <p14:tracePt t="107368" x="8413750" y="3236913"/>
          <p14:tracePt t="107385" x="9183688" y="2897188"/>
          <p14:tracePt t="107401" x="9590088" y="2625725"/>
          <p14:tracePt t="107404" x="9680575" y="2557463"/>
          <p14:tracePt t="107418" x="9861550" y="2354263"/>
          <p14:tracePt t="107435" x="10042525" y="2127250"/>
          <p14:tracePt t="107453" x="10269538" y="1946275"/>
          <p14:tracePt t="107470" x="10541000" y="1720850"/>
          <p14:tracePt t="107485" x="10856913" y="1539875"/>
          <p14:tracePt t="107501" x="11083925" y="1312863"/>
          <p14:tracePt t="107518" x="11242675" y="1131888"/>
          <p14:tracePt t="107535" x="11355388" y="904875"/>
          <p14:tracePt t="107552" x="11445875" y="769938"/>
          <p14:tracePt t="107569" x="11445875" y="746125"/>
          <p14:tracePt t="107652" x="11399838" y="792163"/>
          <p14:tracePt t="107659" x="11242675" y="973138"/>
          <p14:tracePt t="107668" x="11037888" y="1222375"/>
          <p14:tracePt t="107685" x="10699750" y="1697038"/>
          <p14:tracePt t="107701" x="10247313" y="2332038"/>
          <p14:tracePt t="107718" x="9885363" y="2784475"/>
          <p14:tracePt t="107735" x="9567863" y="3214688"/>
          <p14:tracePt t="107751" x="9274175" y="3486150"/>
          <p14:tracePt t="107769" x="9047163" y="3621088"/>
          <p14:tracePt t="107785" x="8843963" y="3689350"/>
          <p14:tracePt t="107787" x="8753475" y="3733800"/>
          <p14:tracePt t="107804" x="8347075" y="3916363"/>
          <p14:tracePt t="107818" x="8097838" y="4051300"/>
          <p14:tracePt t="107819" x="7848600" y="4254500"/>
          <p14:tracePt t="107836" x="7510463" y="4594225"/>
          <p14:tracePt t="107852" x="7283450" y="4843463"/>
          <p14:tracePt t="107869" x="7261225" y="4933950"/>
          <p14:tracePt t="107981" x="7261225" y="4911725"/>
          <p14:tracePt t="107988" x="7261225" y="4889500"/>
          <p14:tracePt t="108001" x="7283450" y="4843463"/>
          <p14:tracePt t="108019" x="7329488" y="4752975"/>
          <p14:tracePt t="108023" x="7396163" y="4662488"/>
          <p14:tracePt t="108034" x="7464425" y="4572000"/>
          <p14:tracePt t="108036" x="7532688" y="4435475"/>
          <p14:tracePt t="108053" x="7667625" y="4210050"/>
          <p14:tracePt t="108069" x="7691438" y="3960813"/>
          <p14:tracePt t="108084" x="7735888" y="3779838"/>
          <p14:tracePt t="108101" x="7735888" y="3643313"/>
          <p14:tracePt t="108118" x="7735888" y="3621088"/>
          <p14:tracePt t="108135" x="7735888" y="3598863"/>
          <p14:tracePt t="108237" x="7758113" y="3552825"/>
          <p14:tracePt t="108243" x="7758113" y="3530600"/>
          <p14:tracePt t="108259" x="7758113" y="3508375"/>
          <p14:tracePt t="108269" x="7781925" y="3486150"/>
          <p14:tracePt t="108502" x="7826375" y="3486150"/>
          <p14:tracePt t="108509" x="7872413" y="3552825"/>
          <p14:tracePt t="108518" x="7894638" y="3643313"/>
          <p14:tracePt t="108535" x="8007350" y="3870325"/>
          <p14:tracePt t="108552" x="8053388" y="4029075"/>
          <p14:tracePt t="108568" x="8075613" y="4097338"/>
          <p14:tracePt t="108584" x="8097838" y="4164013"/>
          <p14:tracePt t="108587" x="8097838" y="4210050"/>
          <p14:tracePt t="108602" x="8097838" y="4254500"/>
          <p14:tracePt t="108604" x="8120063" y="4300538"/>
          <p14:tracePt t="108618" x="8166100" y="4368800"/>
          <p14:tracePt t="108619" x="8188325" y="4459288"/>
          <p14:tracePt t="108635" x="8210550" y="4618038"/>
          <p14:tracePt t="108652" x="8301038" y="4843463"/>
          <p14:tracePt t="108670" x="8323263" y="4933950"/>
          <p14:tracePt t="108685" x="8323263" y="4956175"/>
          <p14:tracePt t="108718" x="8323263" y="5002213"/>
          <p14:tracePt t="108739" x="8323263" y="5024438"/>
          <p14:tracePt t="108752" x="8323263" y="5046663"/>
          <p14:tracePt t="108769" x="8301038" y="5160963"/>
          <p14:tracePt t="108786" x="8301038" y="5205413"/>
          <p14:tracePt t="108788" x="8301038" y="5227638"/>
          <p14:tracePt t="108819" x="8278813" y="5251450"/>
          <p14:tracePt t="108895" x="8278813" y="5227638"/>
          <p14:tracePt t="108908" x="8278813" y="5205413"/>
          <p14:tracePt t="108931" x="8278813" y="5137150"/>
          <p14:tracePt t="108940" x="8301038" y="5046663"/>
          <p14:tracePt t="108951" x="8323263" y="5024438"/>
          <p14:tracePt t="108969" x="8347075" y="4843463"/>
          <p14:tracePt t="108984" x="8391525" y="4708525"/>
          <p14:tracePt t="109002" x="8413750" y="4572000"/>
          <p14:tracePt t="109018" x="8437563" y="4503738"/>
          <p14:tracePt t="109269" x="8437563" y="4525963"/>
          <p14:tracePt t="109276" x="8437563" y="4594225"/>
          <p14:tracePt t="109284" x="8437563" y="4618038"/>
          <p14:tracePt t="109301" x="8459788" y="4752975"/>
          <p14:tracePt t="109319" x="8482013" y="4799013"/>
          <p14:tracePt t="110061" x="8504238" y="4821238"/>
          <p14:tracePt t="110085" x="8528050" y="4799013"/>
          <p14:tracePt t="110133" x="8528050" y="4775200"/>
          <p14:tracePt t="110388" x="8528050" y="4752975"/>
          <p14:tracePt t="110403" x="8504238" y="4752975"/>
          <p14:tracePt t="110532" x="8459788" y="4775200"/>
          <p14:tracePt t="110548" x="8459788" y="4799013"/>
          <p14:tracePt t="110684" x="8437563" y="4799013"/>
          <p14:tracePt t="110702" x="8413750" y="4799013"/>
          <p14:tracePt t="110719" x="8323263" y="4799013"/>
          <p14:tracePt t="110735" x="8232775" y="4799013"/>
          <p14:tracePt t="110752" x="8210550" y="4775200"/>
          <p14:tracePt t="110870" x="8188325" y="4775200"/>
          <p14:tracePt t="111083" x="8188325" y="4799013"/>
          <p14:tracePt t="111102" x="8142288" y="4865688"/>
          <p14:tracePt t="111119" x="8120063" y="4956175"/>
          <p14:tracePt t="111135" x="8097838" y="5046663"/>
          <p14:tracePt t="111220" x="8097838" y="5002213"/>
          <p14:tracePt t="111531" x="8097838" y="4979988"/>
          <p14:tracePt t="111539" x="8097838" y="4956175"/>
          <p14:tracePt t="111551" x="8097838" y="4933950"/>
          <p14:tracePt t="111568" x="8097838" y="4889500"/>
          <p14:tracePt t="111602" x="8097838" y="4799013"/>
          <p14:tracePt t="111604" x="8097838" y="4752975"/>
          <p14:tracePt t="111619" x="8142288" y="4640263"/>
          <p14:tracePt t="111635" x="8188325" y="4481513"/>
          <p14:tracePt t="111652" x="8301038" y="4254500"/>
          <p14:tracePt t="111668" x="8413750" y="3892550"/>
          <p14:tracePt t="111685" x="8437563" y="3552825"/>
          <p14:tracePt t="111702" x="8459788" y="3124200"/>
          <p14:tracePt t="111718" x="8459788" y="2897188"/>
          <p14:tracePt t="111735" x="8459788" y="2738438"/>
          <p14:tracePt t="111752" x="8504238" y="2647950"/>
          <p14:tracePt t="111768" x="8504238" y="2603500"/>
          <p14:tracePt t="111785" x="8504238" y="2557463"/>
          <p14:tracePt t="111804" x="8504238" y="2466975"/>
          <p14:tracePt t="111819" x="8504238" y="2444750"/>
          <p14:tracePt t="112004" x="8504238" y="2489200"/>
          <p14:tracePt t="112012" x="8504238" y="2603500"/>
          <p14:tracePt t="112018" x="8504238" y="2670175"/>
          <p14:tracePt t="112035" x="8504238" y="2851150"/>
          <p14:tracePt t="112053" x="8504238" y="2941638"/>
          <p14:tracePt t="112070" x="8504238" y="3009900"/>
          <p14:tracePt t="112086" x="8504238" y="3032125"/>
          <p14:tracePt t="112101" x="8504238" y="3055938"/>
          <p14:tracePt t="112132" x="8504238" y="3078163"/>
          <p14:tracePt t="112148" x="8504238" y="3124200"/>
          <p14:tracePt t="112166" x="8504238" y="3146425"/>
          <p14:tracePt t="112170" x="8504238" y="3214688"/>
          <p14:tracePt t="112179" x="8504238" y="3259138"/>
          <p14:tracePt t="112187" x="8504238" y="3305175"/>
          <p14:tracePt t="112202" x="8504238" y="3349625"/>
          <p14:tracePt t="112203" x="8504238" y="3417888"/>
          <p14:tracePt t="112218" x="8504238" y="3508375"/>
          <p14:tracePt t="112235" x="8504238" y="3552825"/>
          <p14:tracePt t="112341" x="8504238" y="3576638"/>
          <p14:tracePt t="112356" x="8504238" y="3598863"/>
          <p14:tracePt t="112372" x="8504238" y="3621088"/>
          <p14:tracePt t="115804" x="8347075" y="3711575"/>
          <p14:tracePt t="115813" x="8007350" y="3779838"/>
          <p14:tracePt t="115819" x="7442200" y="3916363"/>
          <p14:tracePt t="115835" x="5383213" y="4210050"/>
          <p14:tracePt t="115852" x="3008313" y="4525963"/>
          <p14:tracePt t="115871" x="1063625" y="4821238"/>
          <p14:tracePt t="116276" x="452438" y="4979988"/>
          <p14:tracePt t="116283" x="611188" y="4979988"/>
          <p14:tracePt t="116302" x="858838" y="4911725"/>
          <p14:tracePt t="116319" x="858838" y="4889500"/>
          <p14:tracePt t="116335" x="882650" y="4799013"/>
          <p14:tracePt t="116351" x="882650" y="4640263"/>
          <p14:tracePt t="116369" x="904875" y="4525963"/>
          <p14:tracePt t="116385" x="949325" y="4435475"/>
          <p14:tracePt t="116403" x="973138" y="4413250"/>
          <p14:tracePt t="116418" x="973138" y="4391025"/>
          <p14:tracePt t="116460" x="995363" y="4368800"/>
          <p14:tracePt t="116476" x="1039813" y="4322763"/>
          <p14:tracePt t="116491" x="1063625" y="4322763"/>
          <p14:tracePt t="116501" x="1108075" y="4278313"/>
          <p14:tracePt t="116518" x="1198563" y="4254500"/>
          <p14:tracePt t="116535" x="1425575" y="4254500"/>
          <p14:tracePt t="116552" x="1763713" y="4254500"/>
          <p14:tracePt t="116568" x="2759075" y="4525963"/>
          <p14:tracePt t="116584" x="3709988" y="4708525"/>
          <p14:tracePt t="116604" x="4184650" y="4775200"/>
          <p14:tracePt t="116619" x="4206875" y="4775200"/>
          <p14:tracePt t="116684" x="4229100" y="4799013"/>
          <p14:tracePt t="116693" x="4252913" y="4799013"/>
          <p14:tracePt t="116701" x="4319588" y="4865688"/>
          <p14:tracePt t="116719" x="4705350" y="5002213"/>
          <p14:tracePt t="116735" x="5089525" y="5183188"/>
          <p14:tracePt t="116769" x="5451475" y="5341938"/>
          <p14:tracePt t="116838" x="5473700" y="5341938"/>
          <p14:tracePt t="116942" x="5495925" y="5341938"/>
          <p14:tracePt t="116968" x="5495925" y="5364163"/>
          <p14:tracePt t="117076" x="5495925" y="5410200"/>
          <p14:tracePt t="117171" x="5473700" y="5410200"/>
          <p14:tracePt t="117180" x="5451475" y="5410200"/>
          <p14:tracePt t="117187" x="5429250" y="5410200"/>
          <p14:tracePt t="117213" x="5405438" y="5410200"/>
          <p14:tracePt t="117219" x="5360988" y="5410200"/>
          <p14:tracePt t="117244" x="5338763" y="5410200"/>
          <p14:tracePt t="117253" x="5314950" y="5386388"/>
          <p14:tracePt t="117268" x="5270500" y="5386388"/>
          <p14:tracePt t="117286" x="5111750" y="5364163"/>
          <p14:tracePt t="117301" x="4772025" y="5251450"/>
          <p14:tracePt t="117318" x="4297363" y="5137150"/>
          <p14:tracePt t="117335" x="3868738" y="5114925"/>
          <p14:tracePt t="117352" x="3778250" y="5114925"/>
          <p14:tracePt t="117370" x="3754438" y="5114925"/>
          <p14:tracePt t="117860" x="3732213" y="5114925"/>
          <p14:tracePt t="118007" x="3709988" y="5114925"/>
          <p14:tracePt t="118016" x="3687763" y="5114925"/>
          <p14:tracePt t="118134" x="3641725" y="5114925"/>
          <p14:tracePt t="118141" x="3573463" y="5137150"/>
          <p14:tracePt t="118151" x="3482975" y="5183188"/>
          <p14:tracePt t="118168" x="3235325" y="5273675"/>
          <p14:tracePt t="118185" x="2646363" y="5522913"/>
          <p14:tracePt t="118201" x="1990725" y="5907088"/>
          <p14:tracePt t="118219" x="995363" y="6496050"/>
          <p14:tracePt t="119908" x="1220788" y="1312863"/>
          <p14:tracePt t="119917" x="2012950" y="1357313"/>
          <p14:tracePt t="119935" x="2714625" y="1357313"/>
          <p14:tracePt t="119953" x="2736850" y="1357313"/>
          <p14:tracePt t="120014" x="2805113" y="1357313"/>
          <p14:tracePt t="120020" x="2827338" y="1357313"/>
          <p14:tracePt t="120036" x="2940050" y="1357313"/>
          <p14:tracePt t="120132" x="2963863" y="1403350"/>
          <p14:tracePt t="120139" x="2963863" y="1447800"/>
          <p14:tracePt t="120151" x="2895600" y="1562100"/>
          <p14:tracePt t="120167" x="2759075" y="1833563"/>
          <p14:tracePt t="120184" x="2578100" y="2195513"/>
          <p14:tracePt t="120202" x="2443163" y="2489200"/>
          <p14:tracePt t="120204" x="2352675" y="2738438"/>
          <p14:tracePt t="120218" x="2352675" y="2874963"/>
          <p14:tracePt t="120220" x="2330450" y="3009900"/>
          <p14:tracePt t="120235" x="2330450" y="3124200"/>
          <p14:tracePt t="120252" x="2330450" y="3146425"/>
          <p14:tracePt t="120275" x="2330450" y="3168650"/>
          <p14:tracePt t="120291" x="2330450" y="3190875"/>
          <p14:tracePt t="120301" x="2330450" y="3214688"/>
          <p14:tracePt t="120318" x="2306638" y="3305175"/>
          <p14:tracePt t="120335" x="2262188" y="3440113"/>
          <p14:tracePt t="120352" x="2262188" y="3576638"/>
          <p14:tracePt t="120452" x="2262188" y="3598863"/>
          <p14:tracePt t="120459" x="2262188" y="3643313"/>
          <p14:tracePt t="120468" x="2262188" y="3711575"/>
          <p14:tracePt t="120484" x="2239963" y="3916363"/>
          <p14:tracePt t="120502" x="2193925" y="4164013"/>
          <p14:tracePt t="120518" x="2193925" y="4368800"/>
          <p14:tracePt t="120535" x="2149475" y="4459288"/>
          <p14:tracePt t="120552" x="2149475" y="4503738"/>
          <p14:tracePt t="120568" x="2149475" y="4549775"/>
          <p14:tracePt t="120584" x="2149475" y="4618038"/>
          <p14:tracePt t="120587" x="2125663" y="4684713"/>
          <p14:tracePt t="120602" x="2103438" y="4730750"/>
          <p14:tracePt t="120603" x="2058988" y="4865688"/>
          <p14:tracePt t="120619" x="1968500" y="5114925"/>
          <p14:tracePt t="120635" x="1831975" y="5454650"/>
          <p14:tracePt t="120653" x="1763713" y="5635625"/>
          <p14:tracePt t="120669" x="1763713" y="5657850"/>
          <p14:tracePt t="120789" x="1741488" y="5657850"/>
          <p14:tracePt t="120795" x="1719263" y="5726113"/>
          <p14:tracePt t="120804" x="1673225" y="5816600"/>
          <p14:tracePt t="120818" x="1651000" y="5884863"/>
          <p14:tracePt t="120836" x="1628775" y="6043613"/>
          <p14:tracePt t="120924" x="1628775" y="6065838"/>
          <p14:tracePt t="120935" x="1628775" y="6111875"/>
          <p14:tracePt t="120951" x="1492250" y="6292850"/>
          <p14:tracePt t="120968" x="1447800" y="6405563"/>
          <p14:tracePt t="120984" x="1447800" y="6427788"/>
          <p14:tracePt t="121027" x="1447800" y="6405563"/>
          <p14:tracePt t="121036" x="1560513" y="6292850"/>
          <p14:tracePt t="121051" x="1673225" y="6111875"/>
          <p14:tracePt t="121069" x="1719263" y="5997575"/>
          <p14:tracePt t="121147" x="1719263" y="6019800"/>
          <p14:tracePt t="121155" x="1719263" y="6065838"/>
          <p14:tracePt t="121168" x="1719263" y="6111875"/>
          <p14:tracePt t="121185" x="1697038" y="6134100"/>
          <p14:tracePt t="121286" x="1697038" y="6156325"/>
          <p14:tracePt t="121293" x="1673225" y="6178550"/>
          <p14:tracePt t="121301" x="1673225" y="6224588"/>
          <p14:tracePt t="121319" x="1673225" y="6292850"/>
          <p14:tracePt t="121335" x="1673225" y="6315075"/>
          <p14:tracePt t="121476" x="1673225" y="6337300"/>
          <p14:tracePt t="128211" x="1673225" y="6383338"/>
          <p14:tracePt t="128220" x="1673225" y="6450013"/>
          <p14:tracePt t="128235" x="1673225" y="6518275"/>
          <p14:tracePt t="128252" x="1651000" y="6630988"/>
          <p14:tracePt t="128269" x="1651000" y="6677025"/>
          <p14:tracePt t="129404" x="1651000" y="6654800"/>
          <p14:tracePt t="129412" x="1673225" y="6630988"/>
          <p14:tracePt t="129419" x="1697038" y="6630988"/>
          <p14:tracePt t="129436" x="1763713" y="6586538"/>
          <p14:tracePt t="129452" x="1854200" y="6540500"/>
          <p14:tracePt t="129468" x="2081213" y="6450013"/>
          <p14:tracePt t="129485" x="2420938" y="6292850"/>
          <p14:tracePt t="129501" x="3008313" y="6134100"/>
          <p14:tracePt t="129518" x="3641725" y="5884863"/>
          <p14:tracePt t="129535" x="4206875" y="5635625"/>
          <p14:tracePt t="129551" x="4705350" y="5432425"/>
          <p14:tracePt t="129568" x="4999038" y="5273675"/>
          <p14:tracePt t="129586" x="5722938" y="4933950"/>
          <p14:tracePt t="129603" x="6243638" y="4821238"/>
          <p14:tracePt t="129619" x="6559550" y="4775200"/>
          <p14:tracePt t="129621" x="6853238" y="4752975"/>
          <p14:tracePt t="129635" x="7329488" y="4662488"/>
          <p14:tracePt t="129653" x="7667625" y="4618038"/>
          <p14:tracePt t="129670" x="7939088" y="4503738"/>
          <p14:tracePt t="129685" x="8097838" y="4413250"/>
          <p14:tracePt t="129701" x="8166100" y="4391025"/>
          <p14:tracePt t="129719" x="8232775" y="4344988"/>
          <p14:tracePt t="129735" x="8278813" y="4322763"/>
          <p14:tracePt t="129752" x="8369300" y="4322763"/>
          <p14:tracePt t="129768" x="8572500" y="4368800"/>
          <p14:tracePt t="129785" x="8799513" y="4525963"/>
          <p14:tracePt t="129802" x="8956675" y="4618038"/>
          <p14:tracePt t="129804" x="9002713" y="4640263"/>
          <p14:tracePt t="129818" x="9024938" y="4640263"/>
          <p14:tracePt t="129835" x="9024938" y="4708525"/>
          <p14:tracePt t="129852" x="9024938" y="4775200"/>
          <p14:tracePt t="129869" x="9024938" y="5002213"/>
          <p14:tracePt t="129885" x="9024938" y="5341938"/>
          <p14:tracePt t="129902" x="8956675" y="5816600"/>
          <p14:tracePt t="129918" x="8843963" y="6134100"/>
          <p14:tracePt t="129935" x="8775700" y="6315075"/>
          <p14:tracePt t="129952" x="8731250" y="6359525"/>
          <p14:tracePt t="129986" x="8709025" y="6383338"/>
          <p14:tracePt t="130003" x="8662988" y="6405563"/>
          <p14:tracePt t="130019" x="8640763" y="6405563"/>
          <p14:tracePt t="130035" x="8504238" y="6450013"/>
          <p14:tracePt t="130052" x="8413750" y="6473825"/>
          <p14:tracePt t="130069" x="8256588" y="6518275"/>
          <p14:tracePt t="130085" x="8188325" y="6540500"/>
          <p14:tracePt t="130100" x="8120063" y="6540500"/>
          <p14:tracePt t="130119" x="8097838" y="6540500"/>
          <p14:tracePt t="130134" x="8075613" y="6540500"/>
          <p14:tracePt t="130152" x="7962900" y="6540500"/>
          <p14:tracePt t="130168" x="7667625" y="6450013"/>
          <p14:tracePt t="130185" x="7215188" y="6246813"/>
          <p14:tracePt t="130203" x="6672263" y="6156325"/>
          <p14:tracePt t="130218" x="6605588" y="6111875"/>
          <p14:tracePt t="130284" x="6559550" y="6111875"/>
          <p14:tracePt t="130291" x="6515100" y="6088063"/>
          <p14:tracePt t="130299" x="6446838" y="6065838"/>
          <p14:tracePt t="130318" x="6175375" y="6043613"/>
          <p14:tracePt t="130335" x="5835650" y="5997575"/>
          <p14:tracePt t="130352" x="5519738" y="5997575"/>
          <p14:tracePt t="130368" x="5405438" y="5997575"/>
          <p14:tracePt t="130385" x="5292725" y="5997575"/>
          <p14:tracePt t="130413" x="5270500" y="5997575"/>
          <p14:tracePt t="130420" x="5224463" y="5997575"/>
          <p14:tracePt t="130434" x="5180013" y="5997575"/>
          <p14:tracePt t="130437" x="5089525" y="5997575"/>
          <p14:tracePt t="130453" x="4930775" y="5997575"/>
          <p14:tracePt t="130470" x="4818063" y="5997575"/>
          <p14:tracePt t="130484" x="4795838" y="5997575"/>
          <p14:tracePt t="130677" x="4818063" y="5997575"/>
          <p14:tracePt t="130683" x="4886325" y="5997575"/>
          <p14:tracePt t="130703" x="4976813" y="5997575"/>
          <p14:tracePt t="130718" x="5067300" y="5975350"/>
          <p14:tracePt t="130735" x="5111750" y="5953125"/>
          <p14:tracePt t="130756" x="5133975" y="5929313"/>
          <p14:tracePt t="130787" x="5180013" y="5929313"/>
          <p14:tracePt t="130802" x="5202238" y="5929313"/>
          <p14:tracePt t="130803" x="5224463" y="5929313"/>
          <p14:tracePt t="130819" x="5270500" y="5907088"/>
          <p14:tracePt t="130836" x="5314950" y="5907088"/>
          <p14:tracePt t="130855" x="5338763" y="5884863"/>
          <p14:tracePt t="130884" x="5451475" y="5838825"/>
          <p14:tracePt t="130901" x="5541963" y="5816600"/>
          <p14:tracePt t="130918" x="5632450" y="5794375"/>
          <p14:tracePt t="138989" x="5654675" y="5794375"/>
          <p14:tracePt t="139003" x="5610225" y="5794375"/>
          <p14:tracePt t="139028" x="5564188" y="5816600"/>
          <p14:tracePt t="139042" x="5541963" y="5816600"/>
          <p14:tracePt t="139060" x="5495925" y="5838825"/>
          <p14:tracePt t="139076" x="5405438" y="5862638"/>
          <p14:tracePt t="139084" x="5405438" y="5884863"/>
          <p14:tracePt t="139101" x="5111750" y="5907088"/>
          <p14:tracePt t="139118" x="4862513" y="5953125"/>
          <p14:tracePt t="139135" x="4772025" y="5953125"/>
          <p14:tracePt t="139152" x="4749800" y="5953125"/>
          <p14:tracePt t="139229" x="4727575" y="5953125"/>
          <p14:tracePt t="139286" x="4727575" y="5975350"/>
          <p14:tracePt t="139307" x="4749800" y="5975350"/>
          <p14:tracePt t="139324" x="4818063" y="5975350"/>
          <p14:tracePt t="139333" x="4886325" y="5975350"/>
          <p14:tracePt t="139339" x="4999038" y="5975350"/>
          <p14:tracePt t="139352" x="5133975" y="5975350"/>
          <p14:tracePt t="139368" x="5429250" y="5997575"/>
          <p14:tracePt t="139384" x="5676900" y="6043613"/>
          <p14:tracePt t="139402" x="5857875" y="6043613"/>
          <p14:tracePt t="139443" x="5881688" y="6043613"/>
          <p14:tracePt t="139484" x="5903913" y="6043613"/>
          <p14:tracePt t="141916" x="5926138" y="6043613"/>
          <p14:tracePt t="141931" x="5926138" y="6019800"/>
          <p14:tracePt t="142036" x="5926138" y="5997575"/>
          <p14:tracePt t="142051" x="5926138" y="5953125"/>
          <p14:tracePt t="142462" x="5948363" y="5953125"/>
          <p14:tracePt t="142470" x="5972175" y="5953125"/>
          <p14:tracePt t="142485" x="5994400" y="5953125"/>
          <p14:tracePt t="142503" x="6016625" y="5953125"/>
          <p14:tracePt t="142518" x="6038850" y="5953125"/>
          <p14:tracePt t="142534" x="6062663" y="5953125"/>
          <p14:tracePt t="143437" x="6084888" y="5929313"/>
          <p14:tracePt t="143452" x="6107113" y="5907088"/>
          <p14:tracePt t="143459" x="6107113" y="5884863"/>
          <p14:tracePt t="143523" x="6129338" y="5862638"/>
          <p14:tracePt t="143771" x="6129338" y="5838825"/>
          <p14:tracePt t="143785" x="6153150" y="5838825"/>
          <p14:tracePt t="143852" x="6153150" y="5794375"/>
          <p14:tracePt t="143861" x="6153150" y="5772150"/>
          <p14:tracePt t="143885" x="6153150" y="5703888"/>
          <p14:tracePt t="144022" x="6153150" y="5681663"/>
          <p14:tracePt t="144166" x="6153150" y="5657850"/>
          <p14:tracePt t="144237" x="6153150" y="5635625"/>
          <p14:tracePt t="145405" x="6129338" y="5635625"/>
          <p14:tracePt t="145412" x="6129338" y="5657850"/>
          <p14:tracePt t="145419" x="6107113" y="5681663"/>
          <p14:tracePt t="145516" x="6084888" y="5703888"/>
          <p14:tracePt t="145539" x="6062663" y="5748338"/>
          <p14:tracePt t="145556" x="6038850" y="5772150"/>
          <p14:tracePt t="147348" x="6016625" y="5794375"/>
          <p14:tracePt t="147356" x="5972175" y="5816600"/>
          <p14:tracePt t="147368" x="5903913" y="5838825"/>
          <p14:tracePt t="147385" x="5791200" y="5862638"/>
          <p14:tracePt t="147402" x="5632450" y="5907088"/>
          <p14:tracePt t="147404" x="5564188" y="5907088"/>
          <p14:tracePt t="147417" x="5495925" y="5907088"/>
          <p14:tracePt t="147435" x="5314950" y="5907088"/>
          <p14:tracePt t="147451" x="4999038" y="5907088"/>
          <p14:tracePt t="147471" x="4749800" y="5907088"/>
          <p14:tracePt t="147483" x="4637088" y="5907088"/>
          <p14:tracePt t="147503" x="4614863" y="5907088"/>
          <p14:tracePt t="147519" x="4591050" y="5907088"/>
          <p14:tracePt t="147536" x="4568825" y="5907088"/>
          <p14:tracePt t="147569" x="4410075" y="5907088"/>
          <p14:tracePt t="147585" x="4387850" y="5907088"/>
          <p14:tracePt t="147667" x="4365625" y="5884863"/>
          <p14:tracePt t="147829" x="4365625" y="5862638"/>
          <p14:tracePt t="147852" x="4365625" y="5838825"/>
          <p14:tracePt t="147868" x="4410075" y="5838825"/>
          <p14:tracePt t="147884" x="4500563" y="5816600"/>
          <p14:tracePt t="147902" x="4568825" y="5794375"/>
          <p14:tracePt t="147919" x="4614863" y="5772150"/>
          <p14:tracePt t="148387" x="4637088" y="5772150"/>
          <p14:tracePt t="148412" x="4681538" y="5748338"/>
          <p14:tracePt t="148476" x="4705350" y="5726113"/>
          <p14:tracePt t="148500" x="4727575" y="5726113"/>
          <p14:tracePt t="148508" x="4727575" y="5703888"/>
          <p14:tracePt t="148523" x="4749800" y="5681663"/>
          <p14:tracePt t="148564" x="4795838" y="5657850"/>
          <p14:tracePt t="152355" x="5157788" y="5522913"/>
          <p14:tracePt t="152364" x="5700713" y="5364163"/>
          <p14:tracePt t="152370" x="6334125" y="5318125"/>
          <p14:tracePt t="152385" x="7102475" y="5318125"/>
          <p14:tracePt t="152401" x="9251950" y="5318125"/>
          <p14:tracePt t="152418" x="11558588" y="5318125"/>
          <p14:tracePt t="152548" x="222250" y="4845050"/>
          <p14:tracePt t="152568" x="552450" y="4686300"/>
          <p14:tracePt t="152587" x="819150" y="4514850"/>
          <p14:tracePt t="152602" x="869950" y="4476750"/>
          <p14:tracePt t="152619" x="920750" y="4451350"/>
          <p14:tracePt t="152637" x="933450" y="4445000"/>
          <p14:tracePt t="152652" x="946150" y="4438650"/>
          <p14:tracePt t="152670" x="1003300" y="4419600"/>
          <p14:tracePt t="152685" x="1149350" y="4362450"/>
          <p14:tracePt t="152703" x="1308100" y="4286250"/>
          <p14:tracePt t="152735" x="1416050" y="4051300"/>
          <p14:tracePt t="152753" x="1206500" y="3822700"/>
          <p14:tracePt t="152770" x="368300" y="350520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553E-E170-5741-1999-3B27D7B2807C}"/>
              </a:ext>
            </a:extLst>
          </p:cNvPr>
          <p:cNvSpPr>
            <a:spLocks noGrp="1"/>
          </p:cNvSpPr>
          <p:nvPr>
            <p:ph type="ctrTitle"/>
          </p:nvPr>
        </p:nvSpPr>
        <p:spPr/>
        <p:txBody>
          <a:bodyPr/>
          <a:lstStyle/>
          <a:p>
            <a:r>
              <a:rPr lang="en-US" dirty="0"/>
              <a:t>What is Class Selector and how it is used</a:t>
            </a:r>
          </a:p>
        </p:txBody>
      </p:sp>
      <p:pic>
        <p:nvPicPr>
          <p:cNvPr id="45" name="Video 44">
            <a:hlinkClick r:id="" action="ppaction://media"/>
            <a:extLst>
              <a:ext uri="{FF2B5EF4-FFF2-40B4-BE49-F238E27FC236}">
                <a16:creationId xmlns:a16="http://schemas.microsoft.com/office/drawing/2014/main" id="{E35D7CE4-A918-385A-CCD7-4CB96D332EC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62942441"/>
      </p:ext>
    </p:extLst>
  </p:cSld>
  <p:clrMapOvr>
    <a:masterClrMapping/>
  </p:clrMapOvr>
  <mc:AlternateContent xmlns:mc="http://schemas.openxmlformats.org/markup-compatibility/2006">
    <mc:Choice xmlns:p14="http://schemas.microsoft.com/office/powerpoint/2010/main" Requires="p14">
      <p:transition spd="slow" p14:dur="2000" advTm="13806"/>
    </mc:Choice>
    <mc:Fallback>
      <p:transition spd="slow" advTm="13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5"/>
                </p:tgtEl>
              </p:cMediaNode>
            </p:video>
            <p:seq concurrent="1" nextAc="seek">
              <p:cTn id="8" restart="whenNotActive" fill="hold" evtFilter="cancelBubble" nodeType="interactiveSeq">
                <p:stCondLst>
                  <p:cond evt="onClick" delay="0">
                    <p:tgtEl>
                      <p:spTgt spid="4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5"/>
                                        </p:tgtEl>
                                      </p:cBhvr>
                                    </p:cmd>
                                  </p:childTnLst>
                                </p:cTn>
                              </p:par>
                            </p:childTnLst>
                          </p:cTn>
                        </p:par>
                      </p:childTnLst>
                    </p:cTn>
                  </p:par>
                </p:childTnLst>
              </p:cTn>
              <p:nextCondLst>
                <p:cond evt="onClick" delay="0">
                  <p:tgtEl>
                    <p:spTgt spid="4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17553E-E170-5741-1999-3B27D7B2807C}"/>
              </a:ext>
            </a:extLst>
          </p:cNvPr>
          <p:cNvSpPr>
            <a:spLocks noGrp="1"/>
          </p:cNvSpPr>
          <p:nvPr>
            <p:ph type="ctrTitle"/>
          </p:nvPr>
        </p:nvSpPr>
        <p:spPr>
          <a:xfrm>
            <a:off x="1524000" y="367861"/>
            <a:ext cx="9144000" cy="805793"/>
          </a:xfrm>
        </p:spPr>
        <p:txBody>
          <a:bodyPr>
            <a:normAutofit/>
          </a:bodyPr>
          <a:lstStyle/>
          <a:p>
            <a:r>
              <a:rPr lang="en-US" sz="4000" dirty="0"/>
              <a:t>Class Selector </a:t>
            </a:r>
          </a:p>
        </p:txBody>
      </p:sp>
      <p:sp>
        <p:nvSpPr>
          <p:cNvPr id="3" name="Subtitle 2">
            <a:extLst>
              <a:ext uri="{FF2B5EF4-FFF2-40B4-BE49-F238E27FC236}">
                <a16:creationId xmlns:a16="http://schemas.microsoft.com/office/drawing/2014/main" id="{5E0C56B5-397A-743E-3B67-F030903013D4}"/>
              </a:ext>
            </a:extLst>
          </p:cNvPr>
          <p:cNvSpPr>
            <a:spLocks noGrp="1"/>
          </p:cNvSpPr>
          <p:nvPr>
            <p:ph type="subTitle" idx="1"/>
          </p:nvPr>
        </p:nvSpPr>
        <p:spPr>
          <a:xfrm>
            <a:off x="1524000" y="1373843"/>
            <a:ext cx="9144000" cy="5116295"/>
          </a:xfrm>
        </p:spPr>
        <p:txBody>
          <a:bodyPr>
            <a:normAutofit/>
          </a:bodyPr>
          <a:lstStyle/>
          <a:p>
            <a:r>
              <a:rPr lang="en-US" sz="2800" b="1" dirty="0">
                <a:highlight>
                  <a:srgbClr val="FFFF00"/>
                </a:highlight>
              </a:rPr>
              <a:t>class </a:t>
            </a:r>
          </a:p>
          <a:p>
            <a:r>
              <a:rPr lang="en-US" dirty="0"/>
              <a:t>The case-sensitive class selector starts with a dot (.) character. It will select everything in the document with that class applied to it</a:t>
            </a:r>
          </a:p>
          <a:p>
            <a:r>
              <a:rPr lang="en-US" b="1" i="0" dirty="0">
                <a:solidFill>
                  <a:srgbClr val="000000"/>
                </a:solidFill>
                <a:effectLst/>
                <a:highlight>
                  <a:srgbClr val="FFFFCC"/>
                </a:highlight>
                <a:latin typeface="Verdana" panose="020B0604030504040204" pitchFamily="34" charset="0"/>
              </a:rPr>
              <a:t>Note:</a:t>
            </a:r>
            <a:r>
              <a:rPr lang="en-US" b="0" i="0" dirty="0">
                <a:solidFill>
                  <a:srgbClr val="000000"/>
                </a:solidFill>
                <a:effectLst/>
                <a:highlight>
                  <a:srgbClr val="FFFFCC"/>
                </a:highlight>
                <a:latin typeface="Verdana" panose="020B0604030504040204" pitchFamily="34" charset="0"/>
              </a:rPr>
              <a:t> A class name cannot start with a number!</a:t>
            </a:r>
          </a:p>
          <a:p>
            <a:pPr algn="l"/>
            <a:r>
              <a:rPr lang="en-US" sz="1600" dirty="0">
                <a:solidFill>
                  <a:srgbClr val="000000"/>
                </a:solidFill>
                <a:highlight>
                  <a:srgbClr val="FFFFCC"/>
                </a:highlight>
                <a:latin typeface="Verdana" panose="020B0604030504040204" pitchFamily="34" charset="0"/>
              </a:rPr>
              <a:t>Example: One-word class				Two-word class				</a:t>
            </a:r>
          </a:p>
          <a:p>
            <a:pPr algn="l"/>
            <a:r>
              <a:rPr lang="pt-BR" sz="1600" b="1" dirty="0"/>
              <a:t>HTML code					HTML code</a:t>
            </a:r>
          </a:p>
          <a:p>
            <a:pPr algn="l"/>
            <a:r>
              <a:rPr lang="pt-BR" sz="1600" dirty="0"/>
              <a:t>&lt;h2 class="logo"&gt;Kratos &lt;/h2&gt;				&lt;h2 class=“logo large"&gt;Kratos&lt;/h2&gt;</a:t>
            </a:r>
          </a:p>
          <a:p>
            <a:pPr algn="l"/>
            <a:r>
              <a:rPr lang="pt-BR" sz="1600" b="1" dirty="0"/>
              <a:t>CSS Class					CSS Class</a:t>
            </a:r>
          </a:p>
          <a:p>
            <a:pPr algn="l"/>
            <a:r>
              <a:rPr lang="pt-BR" sz="1600" dirty="0"/>
              <a:t>.logo {						.logo {</a:t>
            </a:r>
          </a:p>
          <a:p>
            <a:pPr algn="l"/>
            <a:r>
              <a:rPr lang="pt-BR" sz="1600" dirty="0"/>
              <a:t> color: blue;}					color: blue; }</a:t>
            </a:r>
          </a:p>
          <a:p>
            <a:pPr algn="l"/>
            <a:r>
              <a:rPr lang="pt-BR" sz="1600" dirty="0"/>
              <a:t>Results </a:t>
            </a:r>
            <a:r>
              <a:rPr lang="pt-BR" sz="1600" dirty="0">
                <a:solidFill>
                  <a:srgbClr val="0070C0"/>
                </a:solidFill>
              </a:rPr>
              <a:t>Kratos </a:t>
            </a:r>
            <a:r>
              <a:rPr lang="pt-BR" sz="1600" dirty="0"/>
              <a:t>					.large{</a:t>
            </a:r>
          </a:p>
          <a:p>
            <a:pPr algn="l"/>
            <a:r>
              <a:rPr lang="pt-BR" sz="1600" dirty="0"/>
              <a:t>						font-weight: bold;}</a:t>
            </a:r>
          </a:p>
          <a:p>
            <a:pPr algn="l"/>
            <a:r>
              <a:rPr lang="en-US" sz="2000" b="1" dirty="0">
                <a:solidFill>
                  <a:srgbClr val="0070C0"/>
                </a:solidFill>
              </a:rPr>
              <a:t>						</a:t>
            </a:r>
            <a:r>
              <a:rPr lang="en-US" sz="2000" b="1" dirty="0"/>
              <a:t>Results</a:t>
            </a:r>
            <a:r>
              <a:rPr lang="en-US" sz="2000" b="1" dirty="0">
                <a:solidFill>
                  <a:srgbClr val="0070C0"/>
                </a:solidFill>
              </a:rPr>
              <a:t> Kratos </a:t>
            </a:r>
          </a:p>
          <a:p>
            <a:pPr algn="l"/>
            <a:endParaRPr lang="en-US" sz="2000" b="1" dirty="0">
              <a:solidFill>
                <a:srgbClr val="0070C0"/>
              </a:solidFill>
            </a:endParaRPr>
          </a:p>
        </p:txBody>
      </p:sp>
      <p:pic>
        <p:nvPicPr>
          <p:cNvPr id="46" name="Video 45">
            <a:hlinkClick r:id="" action="ppaction://media"/>
            <a:extLst>
              <a:ext uri="{FF2B5EF4-FFF2-40B4-BE49-F238E27FC236}">
                <a16:creationId xmlns:a16="http://schemas.microsoft.com/office/drawing/2014/main" id="{C257C346-EFD9-F5F7-8637-2E6C4574A72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74743629"/>
      </p:ext>
    </p:extLst>
  </p:cSld>
  <p:clrMapOvr>
    <a:masterClrMapping/>
  </p:clrMapOvr>
  <mc:AlternateContent xmlns:mc="http://schemas.openxmlformats.org/markup-compatibility/2006">
    <mc:Choice xmlns:p14="http://schemas.microsoft.com/office/powerpoint/2010/main" Requires="p14">
      <p:transition spd="slow" p14:dur="2000" advTm="41281"/>
    </mc:Choice>
    <mc:Fallback>
      <p:transition spd="slow" advTm="41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6"/>
                </p:tgtEl>
              </p:cMediaNode>
            </p:video>
            <p:seq concurrent="1" nextAc="seek">
              <p:cTn id="8" restart="whenNotActive" fill="hold" evtFilter="cancelBubble" nodeType="interactiveSeq">
                <p:stCondLst>
                  <p:cond evt="onClick" delay="0">
                    <p:tgtEl>
                      <p:spTgt spid="4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6"/>
                                        </p:tgtEl>
                                      </p:cBhvr>
                                    </p:cmd>
                                  </p:childTnLst>
                                </p:cTn>
                              </p:par>
                            </p:childTnLst>
                          </p:cTn>
                        </p:par>
                      </p:childTnLst>
                    </p:cTn>
                  </p:par>
                </p:childTnLst>
              </p:cTn>
              <p:nextCondLst>
                <p:cond evt="onClick" delay="0">
                  <p:tgtEl>
                    <p:spTgt spid="4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C948E-EEB3-1230-83D7-098546B71B67}"/>
              </a:ext>
            </a:extLst>
          </p:cNvPr>
          <p:cNvSpPr>
            <a:spLocks noGrp="1"/>
          </p:cNvSpPr>
          <p:nvPr>
            <p:ph type="ctrTitle"/>
          </p:nvPr>
        </p:nvSpPr>
        <p:spPr>
          <a:xfrm>
            <a:off x="1030012" y="378372"/>
            <a:ext cx="9291145" cy="2208964"/>
          </a:xfrm>
        </p:spPr>
        <p:txBody>
          <a:bodyPr/>
          <a:lstStyle/>
          <a:p>
            <a:r>
              <a:rPr lang="en-US" dirty="0"/>
              <a:t>Classes Are Not Unique</a:t>
            </a:r>
          </a:p>
        </p:txBody>
      </p:sp>
      <p:sp>
        <p:nvSpPr>
          <p:cNvPr id="3" name="Subtitle 2">
            <a:extLst>
              <a:ext uri="{FF2B5EF4-FFF2-40B4-BE49-F238E27FC236}">
                <a16:creationId xmlns:a16="http://schemas.microsoft.com/office/drawing/2014/main" id="{B1CC7C95-7071-AB90-B194-19D3D7EBD988}"/>
              </a:ext>
            </a:extLst>
          </p:cNvPr>
          <p:cNvSpPr>
            <a:spLocks noGrp="1"/>
          </p:cNvSpPr>
          <p:nvPr>
            <p:ph type="subTitle" idx="1"/>
          </p:nvPr>
        </p:nvSpPr>
        <p:spPr>
          <a:xfrm>
            <a:off x="1439917" y="2971800"/>
            <a:ext cx="9144000" cy="2398985"/>
          </a:xfrm>
        </p:spPr>
        <p:txBody>
          <a:bodyPr/>
          <a:lstStyle/>
          <a:p>
            <a:pPr algn="l">
              <a:buFont typeface="Arial" panose="020B0604020202020204" pitchFamily="34" charset="0"/>
              <a:buChar char="•"/>
            </a:pPr>
            <a:r>
              <a:rPr lang="en-US" b="0" i="0" dirty="0">
                <a:solidFill>
                  <a:srgbClr val="000000"/>
                </a:solidFill>
                <a:effectLst/>
                <a:latin typeface="Blanco"/>
              </a:rPr>
              <a:t>Classes are commonly used for styling and applying similar styles to multiple elements</a:t>
            </a:r>
          </a:p>
          <a:p>
            <a:pPr algn="l">
              <a:buFont typeface="Arial" panose="020B0604020202020204" pitchFamily="34" charset="0"/>
              <a:buChar char="•"/>
            </a:pPr>
            <a:r>
              <a:rPr lang="en-US" b="0" i="0" dirty="0">
                <a:solidFill>
                  <a:srgbClr val="000000"/>
                </a:solidFill>
                <a:effectLst/>
                <a:latin typeface="Blanco"/>
              </a:rPr>
              <a:t> You can use multiple classes on the same element.</a:t>
            </a:r>
          </a:p>
          <a:p>
            <a:endParaRPr lang="en-US" dirty="0"/>
          </a:p>
        </p:txBody>
      </p:sp>
      <p:pic>
        <p:nvPicPr>
          <p:cNvPr id="26" name="Video 25">
            <a:hlinkClick r:id="" action="ppaction://media"/>
            <a:extLst>
              <a:ext uri="{FF2B5EF4-FFF2-40B4-BE49-F238E27FC236}">
                <a16:creationId xmlns:a16="http://schemas.microsoft.com/office/drawing/2014/main" id="{28E39900-0128-39E0-9637-8D62659DD9B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14144213"/>
      </p:ext>
    </p:extLst>
  </p:cSld>
  <p:clrMapOvr>
    <a:masterClrMapping/>
  </p:clrMapOvr>
  <mc:AlternateContent xmlns:mc="http://schemas.openxmlformats.org/markup-compatibility/2006">
    <mc:Choice xmlns:p14="http://schemas.microsoft.com/office/powerpoint/2010/main" Requires="p14">
      <p:transition spd="slow" p14:dur="2000" advTm="25686"/>
    </mc:Choice>
    <mc:Fallback>
      <p:transition spd="slow" advTm="256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694A6-8FFD-0812-785B-DA3272295370}"/>
              </a:ext>
            </a:extLst>
          </p:cNvPr>
          <p:cNvSpPr>
            <a:spLocks noGrp="1"/>
          </p:cNvSpPr>
          <p:nvPr>
            <p:ph type="ctrTitle"/>
          </p:nvPr>
        </p:nvSpPr>
        <p:spPr>
          <a:xfrm>
            <a:off x="1450427" y="946177"/>
            <a:ext cx="9144000" cy="1061053"/>
          </a:xfrm>
        </p:spPr>
        <p:txBody>
          <a:bodyPr>
            <a:normAutofit/>
          </a:bodyPr>
          <a:lstStyle/>
          <a:p>
            <a:r>
              <a:rPr lang="en-US" sz="4000" dirty="0"/>
              <a:t>What is Class Selector ID and how it is used</a:t>
            </a:r>
          </a:p>
        </p:txBody>
      </p:sp>
      <p:pic>
        <p:nvPicPr>
          <p:cNvPr id="22" name="Video 21">
            <a:hlinkClick r:id="" action="ppaction://media"/>
            <a:extLst>
              <a:ext uri="{FF2B5EF4-FFF2-40B4-BE49-F238E27FC236}">
                <a16:creationId xmlns:a16="http://schemas.microsoft.com/office/drawing/2014/main" id="{2346B97F-AFB8-133E-CC18-5B19A0E544E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12023740"/>
      </p:ext>
    </p:extLst>
  </p:cSld>
  <p:clrMapOvr>
    <a:masterClrMapping/>
  </p:clrMapOvr>
  <mc:AlternateContent xmlns:mc="http://schemas.openxmlformats.org/markup-compatibility/2006">
    <mc:Choice xmlns:p14="http://schemas.microsoft.com/office/powerpoint/2010/main" Requires="p14">
      <p:transition spd="slow" p14:dur="2000" advTm="41476"/>
    </mc:Choice>
    <mc:Fallback>
      <p:transition spd="slow" advTm="414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A3B00-5B03-593E-E771-CEB659F217FA}"/>
              </a:ext>
            </a:extLst>
          </p:cNvPr>
          <p:cNvSpPr>
            <a:spLocks noGrp="1"/>
          </p:cNvSpPr>
          <p:nvPr>
            <p:ph type="ctrTitle"/>
          </p:nvPr>
        </p:nvSpPr>
        <p:spPr>
          <a:xfrm>
            <a:off x="1408386" y="620109"/>
            <a:ext cx="9144000" cy="1019011"/>
          </a:xfrm>
        </p:spPr>
        <p:txBody>
          <a:bodyPr/>
          <a:lstStyle/>
          <a:p>
            <a:r>
              <a:rPr lang="en-US" dirty="0"/>
              <a:t>Class Selector ID</a:t>
            </a:r>
          </a:p>
        </p:txBody>
      </p:sp>
      <p:sp>
        <p:nvSpPr>
          <p:cNvPr id="3" name="Subtitle 2">
            <a:extLst>
              <a:ext uri="{FF2B5EF4-FFF2-40B4-BE49-F238E27FC236}">
                <a16:creationId xmlns:a16="http://schemas.microsoft.com/office/drawing/2014/main" id="{79C2A664-46CF-3E1B-78D0-8CD72B37E1FC}"/>
              </a:ext>
            </a:extLst>
          </p:cNvPr>
          <p:cNvSpPr>
            <a:spLocks noGrp="1"/>
          </p:cNvSpPr>
          <p:nvPr>
            <p:ph type="subTitle" idx="1"/>
          </p:nvPr>
        </p:nvSpPr>
        <p:spPr>
          <a:xfrm>
            <a:off x="1524000" y="2104450"/>
            <a:ext cx="9144000" cy="4506557"/>
          </a:xfrm>
        </p:spPr>
        <p:txBody>
          <a:bodyPr>
            <a:normAutofit/>
          </a:bodyPr>
          <a:lstStyle/>
          <a:p>
            <a:r>
              <a:rPr lang="en-US" dirty="0">
                <a:highlight>
                  <a:srgbClr val="FFFF00"/>
                </a:highlight>
              </a:rPr>
              <a:t>id</a:t>
            </a:r>
          </a:p>
          <a:p>
            <a:pPr algn="l"/>
            <a:r>
              <a:rPr lang="en-US" dirty="0">
                <a:latin typeface="Arial" panose="020B0604020202020204" pitchFamily="34" charset="0"/>
                <a:cs typeface="Arial" panose="020B0604020202020204" pitchFamily="34" charset="0"/>
              </a:rPr>
              <a:t>The case-sensitive ID selector begins with a # rather than a dot character but is used in the same way as a class selector. However, an ID can be used only once per page, and elements can only have a single id value applied to them. It can select an element that has the id set on it, and you can precede the ID with a type selector to only target the element if both the element and ID match. </a:t>
            </a:r>
          </a:p>
          <a:p>
            <a:pPr algn="l"/>
            <a:r>
              <a:rPr lang="en-US" dirty="0">
                <a:latin typeface="Arial" panose="020B0604020202020204" pitchFamily="34" charset="0"/>
                <a:cs typeface="Arial" panose="020B0604020202020204" pitchFamily="34" charset="0"/>
              </a:rPr>
              <a:t>Example:</a:t>
            </a:r>
          </a:p>
        </p:txBody>
      </p:sp>
      <p:pic>
        <p:nvPicPr>
          <p:cNvPr id="12" name="Video 11">
            <a:hlinkClick r:id="" action="ppaction://media"/>
            <a:extLst>
              <a:ext uri="{FF2B5EF4-FFF2-40B4-BE49-F238E27FC236}">
                <a16:creationId xmlns:a16="http://schemas.microsoft.com/office/drawing/2014/main" id="{7ADDD4A8-1FF0-B807-91E9-DCA66B5D52F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2980549"/>
      </p:ext>
    </p:extLst>
  </p:cSld>
  <p:clrMapOvr>
    <a:masterClrMapping/>
  </p:clrMapOvr>
  <mc:AlternateContent xmlns:mc="http://schemas.openxmlformats.org/markup-compatibility/2006">
    <mc:Choice xmlns:p14="http://schemas.microsoft.com/office/powerpoint/2010/main" Requires="p14">
      <p:transition spd="slow" p14:dur="2000" advTm="53244"/>
    </mc:Choice>
    <mc:Fallback>
      <p:transition spd="slow" advTm="53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84B78-DB7E-9CE1-0447-AB50DC157135}"/>
              </a:ext>
            </a:extLst>
          </p:cNvPr>
          <p:cNvSpPr>
            <a:spLocks noGrp="1"/>
          </p:cNvSpPr>
          <p:nvPr>
            <p:ph type="title"/>
          </p:nvPr>
        </p:nvSpPr>
        <p:spPr/>
        <p:txBody>
          <a:bodyPr/>
          <a:lstStyle/>
          <a:p>
            <a:pPr algn="ctr"/>
            <a:r>
              <a:rPr lang="en-US" dirty="0"/>
              <a:t>ID’s ARE UNIQUE</a:t>
            </a:r>
          </a:p>
        </p:txBody>
      </p:sp>
      <p:sp>
        <p:nvSpPr>
          <p:cNvPr id="3" name="Content Placeholder 2">
            <a:extLst>
              <a:ext uri="{FF2B5EF4-FFF2-40B4-BE49-F238E27FC236}">
                <a16:creationId xmlns:a16="http://schemas.microsoft.com/office/drawing/2014/main" id="{F8298686-6C58-9178-AAF6-B4F7550CD4AC}"/>
              </a:ext>
            </a:extLst>
          </p:cNvPr>
          <p:cNvSpPr>
            <a:spLocks noGrp="1"/>
          </p:cNvSpPr>
          <p:nvPr>
            <p:ph idx="1"/>
          </p:nvPr>
        </p:nvSpPr>
        <p:spPr/>
        <p:txBody>
          <a:bodyPr/>
          <a:lstStyle/>
          <a:p>
            <a:pPr algn="l">
              <a:buFont typeface="Arial" panose="020B0604020202020204" pitchFamily="34" charset="0"/>
              <a:buChar char="•"/>
            </a:pPr>
            <a:r>
              <a:rPr lang="en-US" sz="2400" b="0" i="0" dirty="0">
                <a:solidFill>
                  <a:srgbClr val="000000"/>
                </a:solidFill>
                <a:effectLst/>
                <a:latin typeface="Arial" panose="020B0604020202020204" pitchFamily="34" charset="0"/>
                <a:cs typeface="Arial" panose="020B0604020202020204" pitchFamily="34" charset="0"/>
              </a:rPr>
              <a:t>Each element can have only one ID</a:t>
            </a:r>
          </a:p>
          <a:p>
            <a:pPr algn="l">
              <a:buFont typeface="Arial" panose="020B0604020202020204" pitchFamily="34" charset="0"/>
              <a:buChar char="•"/>
            </a:pPr>
            <a:r>
              <a:rPr lang="en-US" sz="2400" b="0" i="0" dirty="0">
                <a:solidFill>
                  <a:srgbClr val="000000"/>
                </a:solidFill>
                <a:effectLst/>
                <a:latin typeface="Arial" panose="020B0604020202020204" pitchFamily="34" charset="0"/>
                <a:cs typeface="Arial" panose="020B0604020202020204" pitchFamily="34" charset="0"/>
              </a:rPr>
              <a:t>Each page can have only one element with that ID</a:t>
            </a:r>
          </a:p>
          <a:p>
            <a:pPr algn="l"/>
            <a:r>
              <a:rPr lang="en-US" sz="2400" b="0" i="0" dirty="0">
                <a:solidFill>
                  <a:srgbClr val="000000"/>
                </a:solidFill>
                <a:effectLst/>
                <a:highlight>
                  <a:srgbClr val="FFFFFF"/>
                </a:highlight>
                <a:latin typeface="Arial" panose="020B0604020202020204" pitchFamily="34" charset="0"/>
                <a:cs typeface="Arial" panose="020B0604020202020204" pitchFamily="34" charset="0"/>
              </a:rPr>
              <a:t>The id selector uses the id attribute of an HTML element to select a specific element.</a:t>
            </a:r>
          </a:p>
          <a:p>
            <a:pPr algn="l"/>
            <a:r>
              <a:rPr lang="en-US" sz="2400" b="0" i="0" dirty="0">
                <a:solidFill>
                  <a:srgbClr val="000000"/>
                </a:solidFill>
                <a:effectLst/>
                <a:highlight>
                  <a:srgbClr val="FFFFFF"/>
                </a:highlight>
                <a:latin typeface="Arial" panose="020B0604020202020204" pitchFamily="34" charset="0"/>
                <a:cs typeface="Arial" panose="020B0604020202020204" pitchFamily="34" charset="0"/>
              </a:rPr>
              <a:t>The id of an element is unique within a page, so the id selector is used to select one unique element!</a:t>
            </a:r>
          </a:p>
          <a:p>
            <a:pPr algn="l"/>
            <a:r>
              <a:rPr lang="en-US" sz="2400" b="0" i="0" dirty="0">
                <a:solidFill>
                  <a:srgbClr val="000000"/>
                </a:solidFill>
                <a:effectLst/>
                <a:highlight>
                  <a:srgbClr val="FFFFFF"/>
                </a:highlight>
                <a:latin typeface="Arial" panose="020B0604020202020204" pitchFamily="34" charset="0"/>
                <a:cs typeface="Arial" panose="020B0604020202020204" pitchFamily="34" charset="0"/>
              </a:rPr>
              <a:t>To select an element with a specific id, write a hash (#) character, followed by the id of the element</a:t>
            </a:r>
          </a:p>
          <a:p>
            <a:endParaRPr lang="en-US" dirty="0"/>
          </a:p>
        </p:txBody>
      </p:sp>
      <p:pic>
        <p:nvPicPr>
          <p:cNvPr id="13" name="Video 12">
            <a:hlinkClick r:id="" action="ppaction://media"/>
            <a:extLst>
              <a:ext uri="{FF2B5EF4-FFF2-40B4-BE49-F238E27FC236}">
                <a16:creationId xmlns:a16="http://schemas.microsoft.com/office/drawing/2014/main" id="{6746198A-EA41-5D8B-D495-7FD54949305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73850933"/>
      </p:ext>
    </p:extLst>
  </p:cSld>
  <p:clrMapOvr>
    <a:masterClrMapping/>
  </p:clrMapOvr>
  <mc:AlternateContent xmlns:mc="http://schemas.openxmlformats.org/markup-compatibility/2006">
    <mc:Choice xmlns:p14="http://schemas.microsoft.com/office/powerpoint/2010/main" Requires="p14">
      <p:transition spd="slow" p14:dur="2000" advTm="56995"/>
    </mc:Choice>
    <mc:Fallback>
      <p:transition spd="slow" advTm="569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4718F4-4583-5004-1AAB-D86F6432255F}"/>
              </a:ext>
            </a:extLst>
          </p:cNvPr>
          <p:cNvSpPr txBox="1"/>
          <p:nvPr/>
        </p:nvSpPr>
        <p:spPr>
          <a:xfrm>
            <a:off x="2490952" y="1449692"/>
            <a:ext cx="7935310" cy="584775"/>
          </a:xfrm>
          <a:prstGeom prst="rect">
            <a:avLst/>
          </a:prstGeom>
          <a:noFill/>
        </p:spPr>
        <p:txBody>
          <a:bodyPr wrap="square">
            <a:spAutoFit/>
          </a:bodyPr>
          <a:lstStyle/>
          <a:p>
            <a:r>
              <a:rPr lang="en-US" sz="3200" dirty="0"/>
              <a:t>Why Classes or Class Selector ID</a:t>
            </a:r>
          </a:p>
        </p:txBody>
      </p:sp>
      <p:pic>
        <p:nvPicPr>
          <p:cNvPr id="12" name="Video 11">
            <a:hlinkClick r:id="" action="ppaction://media"/>
            <a:extLst>
              <a:ext uri="{FF2B5EF4-FFF2-40B4-BE49-F238E27FC236}">
                <a16:creationId xmlns:a16="http://schemas.microsoft.com/office/drawing/2014/main" id="{8118D5E4-D60E-932C-EA92-1DEB8289F5D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8954991"/>
      </p:ext>
    </p:extLst>
  </p:cSld>
  <p:clrMapOvr>
    <a:masterClrMapping/>
  </p:clrMapOvr>
  <mc:AlternateContent xmlns:mc="http://schemas.openxmlformats.org/markup-compatibility/2006">
    <mc:Choice xmlns:p14="http://schemas.microsoft.com/office/powerpoint/2010/main" Requires="p14">
      <p:transition spd="slow" p14:dur="2000" advTm="29793"/>
    </mc:Choice>
    <mc:Fallback>
      <p:transition spd="slow" advTm="297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60068C-17D7-E7B7-2031-ED34BE8144B4}"/>
              </a:ext>
            </a:extLst>
          </p:cNvPr>
          <p:cNvSpPr>
            <a:spLocks noGrp="1"/>
          </p:cNvSpPr>
          <p:nvPr>
            <p:ph idx="1"/>
          </p:nvPr>
        </p:nvSpPr>
        <p:spPr>
          <a:xfrm>
            <a:off x="764628" y="280603"/>
            <a:ext cx="10515600" cy="6330403"/>
          </a:xfrm>
        </p:spPr>
        <p:txBody>
          <a:bodyPr>
            <a:noAutofit/>
          </a:bodyPr>
          <a:lstStyle/>
          <a:p>
            <a:r>
              <a:rPr lang="en-US" sz="1800" dirty="0">
                <a:latin typeface="Arial" panose="020B0604020202020204" pitchFamily="34" charset="0"/>
                <a:cs typeface="Arial" panose="020B0604020202020204" pitchFamily="34" charset="0"/>
              </a:rPr>
              <a:t>Usage:</a:t>
            </a:r>
          </a:p>
          <a:p>
            <a:r>
              <a:rPr lang="en-US" sz="1800" dirty="0">
                <a:latin typeface="Arial" panose="020B0604020202020204" pitchFamily="34" charset="0"/>
                <a:cs typeface="Arial" panose="020B0604020202020204" pitchFamily="34" charset="0"/>
              </a:rPr>
              <a:t>Classes can be applied to multiple HTML elements, while IDs are unique and can only be applied to a single HTML element within a page.</a:t>
            </a:r>
          </a:p>
          <a:p>
            <a:r>
              <a:rPr lang="en-US" sz="1800" dirty="0">
                <a:latin typeface="Arial" panose="020B0604020202020204" pitchFamily="34" charset="0"/>
                <a:cs typeface="Arial" panose="020B0604020202020204" pitchFamily="34" charset="0"/>
              </a:rPr>
              <a:t>Classes are commonly used for styling and applying similar styles to multiple elements, while IDs are often used for uniquely identifying specific elements for JavaScript interactions or styling.</a:t>
            </a:r>
          </a:p>
          <a:p>
            <a:r>
              <a:rPr lang="en-US" sz="1800" dirty="0">
                <a:latin typeface="Arial" panose="020B0604020202020204" pitchFamily="34" charset="0"/>
                <a:cs typeface="Arial" panose="020B0604020202020204" pitchFamily="34" charset="0"/>
              </a:rPr>
              <a:t>Specificity:</a:t>
            </a:r>
          </a:p>
          <a:p>
            <a:r>
              <a:rPr lang="en-US" sz="1800" dirty="0">
                <a:latin typeface="Arial" panose="020B0604020202020204" pitchFamily="34" charset="0"/>
                <a:cs typeface="Arial" panose="020B0604020202020204" pitchFamily="34" charset="0"/>
              </a:rPr>
              <a:t>IDs have higher specificity than classes. This means that if a style is applied using both an ID and a class, the style defined by the ID selector will take precedence.</a:t>
            </a:r>
          </a:p>
          <a:p>
            <a:r>
              <a:rPr lang="en-US" sz="1800" dirty="0">
                <a:latin typeface="Arial" panose="020B0604020202020204" pitchFamily="34" charset="0"/>
                <a:cs typeface="Arial" panose="020B0604020202020204" pitchFamily="34" charset="0"/>
              </a:rPr>
              <a:t>Classes have lower specificity, so they are useful for applying general styles that can be overridden by more specific selectors.</a:t>
            </a:r>
          </a:p>
          <a:p>
            <a:r>
              <a:rPr lang="en-US" sz="1800" dirty="0">
                <a:latin typeface="Arial" panose="020B0604020202020204" pitchFamily="34" charset="0"/>
                <a:cs typeface="Arial" panose="020B0604020202020204" pitchFamily="34" charset="0"/>
              </a:rPr>
              <a:t>Syntax:</a:t>
            </a:r>
          </a:p>
          <a:p>
            <a:r>
              <a:rPr lang="en-US" sz="1800" dirty="0">
                <a:latin typeface="Arial" panose="020B0604020202020204" pitchFamily="34" charset="0"/>
                <a:cs typeface="Arial" panose="020B0604020202020204" pitchFamily="34" charset="0"/>
              </a:rPr>
              <a:t>Classes are denoted with a dot (.) followed by the class name (e.g., .my-class), while IDs are denoted with a hash (#) followed by the ID name (e.g., #my-id).</a:t>
            </a:r>
          </a:p>
          <a:p>
            <a:r>
              <a:rPr lang="en-US" sz="1800" dirty="0">
                <a:latin typeface="Arial" panose="020B0604020202020204" pitchFamily="34" charset="0"/>
                <a:cs typeface="Arial" panose="020B0604020202020204" pitchFamily="34" charset="0"/>
              </a:rPr>
              <a:t>Usage in CSS:</a:t>
            </a:r>
          </a:p>
          <a:p>
            <a:r>
              <a:rPr lang="en-US" sz="1800" dirty="0">
                <a:latin typeface="Arial" panose="020B0604020202020204" pitchFamily="34" charset="0"/>
                <a:cs typeface="Arial" panose="020B0604020202020204" pitchFamily="34" charset="0"/>
              </a:rPr>
              <a:t>In summary, classes are more versatile and can be applied to multiple elements, while IDs are unique and used for identifying specific elements. IDs have higher specificity and are often used for targeting specific elements for styling or JavaScript interactions.</a:t>
            </a:r>
          </a:p>
        </p:txBody>
      </p:sp>
      <p:pic>
        <p:nvPicPr>
          <p:cNvPr id="8" name="Video 7">
            <a:hlinkClick r:id="" action="ppaction://media"/>
            <a:extLst>
              <a:ext uri="{FF2B5EF4-FFF2-40B4-BE49-F238E27FC236}">
                <a16:creationId xmlns:a16="http://schemas.microsoft.com/office/drawing/2014/main" id="{E6BD4B17-97A0-6ECD-9716-D0E76F59113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69817592"/>
      </p:ext>
    </p:extLst>
  </p:cSld>
  <p:clrMapOvr>
    <a:masterClrMapping/>
  </p:clrMapOvr>
  <mc:AlternateContent xmlns:mc="http://schemas.openxmlformats.org/markup-compatibility/2006">
    <mc:Choice xmlns:p14="http://schemas.microsoft.com/office/powerpoint/2010/main" Requires="p14">
      <p:transition spd="slow" p14:dur="2000" advTm="32085"/>
    </mc:Choice>
    <mc:Fallback>
      <p:transition spd="slow" advTm="320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4271</TotalTime>
  <Words>1955</Words>
  <Application>Microsoft Office PowerPoint</Application>
  <PresentationFormat>Widescreen</PresentationFormat>
  <Paragraphs>144</Paragraphs>
  <Slides>12</Slides>
  <Notes>12</Notes>
  <HiddenSlides>0</HiddenSlides>
  <MMClips>12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Aptos</vt:lpstr>
      <vt:lpstr>Aptos Display</vt:lpstr>
      <vt:lpstr>Arial</vt:lpstr>
      <vt:lpstr>Blanco</vt:lpstr>
      <vt:lpstr>Söhne</vt:lpstr>
      <vt:lpstr>Verdana</vt:lpstr>
      <vt:lpstr>Office Theme</vt:lpstr>
      <vt:lpstr>CSS Class vs. ID Selectors</vt:lpstr>
      <vt:lpstr>What is Class Selector and how it is used</vt:lpstr>
      <vt:lpstr>Class Selector </vt:lpstr>
      <vt:lpstr>Classes Are Not Unique</vt:lpstr>
      <vt:lpstr>What is Class Selector ID and how it is used</vt:lpstr>
      <vt:lpstr>Class Selector ID</vt:lpstr>
      <vt:lpstr>ID’s ARE UNIQUE</vt:lpstr>
      <vt:lpstr>PowerPoint Presentation</vt:lpstr>
      <vt:lpstr>PowerPoint Presentation</vt:lpstr>
      <vt:lpstr>There are no browser defaults for any ID or Class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 Selector ID</dc:title>
  <dc:creator>Maria Oldroyd</dc:creator>
  <cp:lastModifiedBy>Maria Oldroyd</cp:lastModifiedBy>
  <cp:revision>9</cp:revision>
  <dcterms:created xsi:type="dcterms:W3CDTF">2024-05-10T21:27:02Z</dcterms:created>
  <dcterms:modified xsi:type="dcterms:W3CDTF">2024-05-13T20:38:37Z</dcterms:modified>
</cp:coreProperties>
</file>